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8" r:id="rId4"/>
  </p:sldMasterIdLst>
  <p:notesMasterIdLst>
    <p:notesMasterId r:id="rId24"/>
  </p:notesMasterIdLst>
  <p:sldIdLst>
    <p:sldId id="270" r:id="rId5"/>
    <p:sldId id="271" r:id="rId6"/>
    <p:sldId id="256" r:id="rId7"/>
    <p:sldId id="257" r:id="rId8"/>
    <p:sldId id="258" r:id="rId9"/>
    <p:sldId id="259" r:id="rId10"/>
    <p:sldId id="263" r:id="rId11"/>
    <p:sldId id="264" r:id="rId12"/>
    <p:sldId id="265" r:id="rId13"/>
    <p:sldId id="375" r:id="rId14"/>
    <p:sldId id="267" r:id="rId15"/>
    <p:sldId id="373" r:id="rId16"/>
    <p:sldId id="374" r:id="rId17"/>
    <p:sldId id="268" r:id="rId18"/>
    <p:sldId id="269" r:id="rId19"/>
    <p:sldId id="272" r:id="rId20"/>
    <p:sldId id="274" r:id="rId21"/>
    <p:sldId id="275" r:id="rId22"/>
    <p:sldId id="372" r:id="rId23"/>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661BC7-7900-4B22-97B3-E45E053A367C}" type="datetimeFigureOut">
              <a:rPr lang="es-AR" smtClean="0"/>
              <a:t>5/4/2022</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A4C9A-6074-471E-9C41-8EEC82D1300A}" type="slidenum">
              <a:rPr lang="es-AR" smtClean="0"/>
              <a:t>‹Nº›</a:t>
            </a:fld>
            <a:endParaRPr lang="es-AR"/>
          </a:p>
        </p:txBody>
      </p:sp>
    </p:spTree>
    <p:extLst>
      <p:ext uri="{BB962C8B-B14F-4D97-AF65-F5344CB8AC3E}">
        <p14:creationId xmlns:p14="http://schemas.microsoft.com/office/powerpoint/2010/main" val="128297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16" name="Title 15"/>
          <p:cNvSpPr>
            <a:spLocks noGrp="1"/>
          </p:cNvSpPr>
          <p:nvPr>
            <p:ph type="title"/>
          </p:nvPr>
        </p:nvSpPr>
        <p:spPr>
          <a:xfrm>
            <a:off x="2438400" y="1447800"/>
            <a:ext cx="3962400" cy="2133600"/>
          </a:xfrm>
        </p:spPr>
        <p:txBody>
          <a:bodyPr anchor="b"/>
          <a:lstStyle/>
          <a:p>
            <a:r>
              <a:rPr lang="es-ES"/>
              <a:t>Haga clic para modificar el estilo de título del patrón</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3CAE405F-0042-43C6-A20F-F986417F8FE9}" type="datetimeFigureOut">
              <a:rPr lang="es-AR" smtClean="0"/>
              <a:t>5/4/2022</a:t>
            </a:fld>
            <a:endParaRPr lang="es-A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2FB2C69B-81BF-4AAA-8710-7F433814E659}" type="slidenum">
              <a:rPr lang="es-AR" smtClean="0"/>
              <a:t>‹Nº›</a:t>
            </a:fld>
            <a:endParaRPr lang="es-AR"/>
          </a:p>
        </p:txBody>
      </p:sp>
      <p:sp>
        <p:nvSpPr>
          <p:cNvPr id="15" name="Footer Placeholder 14"/>
          <p:cNvSpPr>
            <a:spLocks noGrp="1"/>
          </p:cNvSpPr>
          <p:nvPr>
            <p:ph type="ftr" sz="quarter" idx="12"/>
          </p:nvPr>
        </p:nvSpPr>
        <p:spPr>
          <a:xfrm>
            <a:off x="3581400" y="6296248"/>
            <a:ext cx="2820987" cy="152400"/>
          </a:xfrm>
        </p:spPr>
        <p:txBody>
          <a:bodyPr/>
          <a:lstStyle/>
          <a:p>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Date Placeholder 12"/>
          <p:cNvSpPr>
            <a:spLocks noGrp="1"/>
          </p:cNvSpPr>
          <p:nvPr>
            <p:ph type="dt" sz="half" idx="10"/>
          </p:nvPr>
        </p:nvSpPr>
        <p:spPr/>
        <p:txBody>
          <a:bodyPr/>
          <a:lstStyle/>
          <a:p>
            <a:fld id="{3CAE405F-0042-43C6-A20F-F986417F8FE9}" type="datetimeFigureOut">
              <a:rPr lang="es-AR" smtClean="0"/>
              <a:t>5/4/2022</a:t>
            </a:fld>
            <a:endParaRPr lang="es-AR"/>
          </a:p>
        </p:txBody>
      </p:sp>
      <p:sp>
        <p:nvSpPr>
          <p:cNvPr id="14" name="Slide Number Placeholder 13"/>
          <p:cNvSpPr>
            <a:spLocks noGrp="1"/>
          </p:cNvSpPr>
          <p:nvPr>
            <p:ph type="sldNum" sz="quarter" idx="11"/>
          </p:nvPr>
        </p:nvSpPr>
        <p:spPr/>
        <p:txBody>
          <a:bodyPr/>
          <a:lstStyle/>
          <a:p>
            <a:fld id="{2FB2C69B-81BF-4AAA-8710-7F433814E659}" type="slidenum">
              <a:rPr lang="es-AR" smtClean="0"/>
              <a:t>‹Nº›</a:t>
            </a:fld>
            <a:endParaRPr lang="es-AR"/>
          </a:p>
        </p:txBody>
      </p:sp>
      <p:sp>
        <p:nvSpPr>
          <p:cNvPr id="15" name="Footer Placeholder 14"/>
          <p:cNvSpPr>
            <a:spLocks noGrp="1"/>
          </p:cNvSpPr>
          <p:nvPr>
            <p:ph type="ftr" sz="quarter" idx="12"/>
          </p:nvPr>
        </p:nvSpPr>
        <p:spPr/>
        <p:txBody>
          <a:bodyPr/>
          <a:lstStyle/>
          <a:p>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Date Placeholder 12"/>
          <p:cNvSpPr>
            <a:spLocks noGrp="1"/>
          </p:cNvSpPr>
          <p:nvPr>
            <p:ph type="dt" sz="half" idx="10"/>
          </p:nvPr>
        </p:nvSpPr>
        <p:spPr/>
        <p:txBody>
          <a:bodyPr/>
          <a:lstStyle/>
          <a:p>
            <a:fld id="{3CAE405F-0042-43C6-A20F-F986417F8FE9}" type="datetimeFigureOut">
              <a:rPr lang="es-AR" smtClean="0"/>
              <a:t>5/4/2022</a:t>
            </a:fld>
            <a:endParaRPr lang="es-AR"/>
          </a:p>
        </p:txBody>
      </p:sp>
      <p:sp>
        <p:nvSpPr>
          <p:cNvPr id="14" name="Slide Number Placeholder 13"/>
          <p:cNvSpPr>
            <a:spLocks noGrp="1"/>
          </p:cNvSpPr>
          <p:nvPr>
            <p:ph type="sldNum" sz="quarter" idx="11"/>
          </p:nvPr>
        </p:nvSpPr>
        <p:spPr/>
        <p:txBody>
          <a:bodyPr/>
          <a:lstStyle/>
          <a:p>
            <a:fld id="{2FB2C69B-81BF-4AAA-8710-7F433814E659}" type="slidenum">
              <a:rPr lang="es-AR" smtClean="0"/>
              <a:t>‹Nº›</a:t>
            </a:fld>
            <a:endParaRPr lang="es-AR"/>
          </a:p>
        </p:txBody>
      </p:sp>
      <p:sp>
        <p:nvSpPr>
          <p:cNvPr id="15" name="Footer Placeholder 14"/>
          <p:cNvSpPr>
            <a:spLocks noGrp="1"/>
          </p:cNvSpPr>
          <p:nvPr>
            <p:ph type="ftr" sz="quarter" idx="12"/>
          </p:nvPr>
        </p:nvSpPr>
        <p:spPr/>
        <p:txBody>
          <a:bodyPr/>
          <a:lstStyle/>
          <a:p>
            <a:endParaRPr lang="es-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3CAE405F-0042-43C6-A20F-F986417F8FE9}" type="datetimeFigureOut">
              <a:rPr lang="es-AR" smtClean="0"/>
              <a:t>5/4/2022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FB2C69B-81BF-4AAA-8710-7F433814E659}" type="slidenum">
              <a:rPr lang="es-AR" smtClean="0"/>
              <a:t>‹Nº›</a:t>
            </a:fld>
            <a:endParaRPr lang="es-AR"/>
          </a:p>
        </p:txBody>
      </p:sp>
    </p:spTree>
    <p:extLst>
      <p:ext uri="{BB962C8B-B14F-4D97-AF65-F5344CB8AC3E}">
        <p14:creationId xmlns:p14="http://schemas.microsoft.com/office/powerpoint/2010/main" val="1937541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3CAE405F-0042-43C6-A20F-F986417F8FE9}" type="datetimeFigureOut">
              <a:rPr lang="es-AR" smtClean="0"/>
              <a:t>5/4/2022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FB2C69B-81BF-4AAA-8710-7F433814E659}" type="slidenum">
              <a:rPr lang="es-AR" smtClean="0"/>
              <a:t>‹Nº›</a:t>
            </a:fld>
            <a:endParaRPr lang="es-AR"/>
          </a:p>
        </p:txBody>
      </p:sp>
    </p:spTree>
    <p:extLst>
      <p:ext uri="{BB962C8B-B14F-4D97-AF65-F5344CB8AC3E}">
        <p14:creationId xmlns:p14="http://schemas.microsoft.com/office/powerpoint/2010/main" val="2408747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3CAE405F-0042-43C6-A20F-F986417F8FE9}" type="datetimeFigureOut">
              <a:rPr lang="es-AR" smtClean="0"/>
              <a:t>5/4/2022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FB2C69B-81BF-4AAA-8710-7F433814E659}" type="slidenum">
              <a:rPr lang="es-AR" smtClean="0"/>
              <a:t>‹Nº›</a:t>
            </a:fld>
            <a:endParaRPr lang="es-AR"/>
          </a:p>
        </p:txBody>
      </p:sp>
    </p:spTree>
    <p:extLst>
      <p:ext uri="{BB962C8B-B14F-4D97-AF65-F5344CB8AC3E}">
        <p14:creationId xmlns:p14="http://schemas.microsoft.com/office/powerpoint/2010/main" val="2272181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3CAE405F-0042-43C6-A20F-F986417F8FE9}" type="datetimeFigureOut">
              <a:rPr lang="es-AR" smtClean="0"/>
              <a:t>5/4/2022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FB2C69B-81BF-4AAA-8710-7F433814E659}" type="slidenum">
              <a:rPr lang="es-AR" smtClean="0"/>
              <a:t>‹Nº›</a:t>
            </a:fld>
            <a:endParaRPr lang="es-AR"/>
          </a:p>
        </p:txBody>
      </p:sp>
    </p:spTree>
    <p:extLst>
      <p:ext uri="{BB962C8B-B14F-4D97-AF65-F5344CB8AC3E}">
        <p14:creationId xmlns:p14="http://schemas.microsoft.com/office/powerpoint/2010/main" val="50917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3CAE405F-0042-43C6-A20F-F986417F8FE9}" type="datetimeFigureOut">
              <a:rPr lang="es-AR" smtClean="0"/>
              <a:t>5/4/2022</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2FB2C69B-81BF-4AAA-8710-7F433814E659}" type="slidenum">
              <a:rPr lang="es-AR" smtClean="0"/>
              <a:t>‹Nº›</a:t>
            </a:fld>
            <a:endParaRPr lang="es-AR"/>
          </a:p>
        </p:txBody>
      </p:sp>
    </p:spTree>
    <p:extLst>
      <p:ext uri="{BB962C8B-B14F-4D97-AF65-F5344CB8AC3E}">
        <p14:creationId xmlns:p14="http://schemas.microsoft.com/office/powerpoint/2010/main" val="4007520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3CAE405F-0042-43C6-A20F-F986417F8FE9}" type="datetimeFigureOut">
              <a:rPr lang="es-AR" smtClean="0"/>
              <a:t>5/4/2022</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2FB2C69B-81BF-4AAA-8710-7F433814E659}" type="slidenum">
              <a:rPr lang="es-AR" smtClean="0"/>
              <a:t>‹Nº›</a:t>
            </a:fld>
            <a:endParaRPr lang="es-AR"/>
          </a:p>
        </p:txBody>
      </p:sp>
    </p:spTree>
    <p:extLst>
      <p:ext uri="{BB962C8B-B14F-4D97-AF65-F5344CB8AC3E}">
        <p14:creationId xmlns:p14="http://schemas.microsoft.com/office/powerpoint/2010/main" val="3513245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CAE405F-0042-43C6-A20F-F986417F8FE9}" type="datetimeFigureOut">
              <a:rPr lang="es-AR" smtClean="0"/>
              <a:t>5/4/2022</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2FB2C69B-81BF-4AAA-8710-7F433814E659}" type="slidenum">
              <a:rPr lang="es-AR" smtClean="0"/>
              <a:t>‹Nº›</a:t>
            </a:fld>
            <a:endParaRPr lang="es-AR"/>
          </a:p>
        </p:txBody>
      </p:sp>
    </p:spTree>
    <p:extLst>
      <p:ext uri="{BB962C8B-B14F-4D97-AF65-F5344CB8AC3E}">
        <p14:creationId xmlns:p14="http://schemas.microsoft.com/office/powerpoint/2010/main" val="2684437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CAE405F-0042-43C6-A20F-F986417F8FE9}" type="datetimeFigureOut">
              <a:rPr lang="es-AR" smtClean="0"/>
              <a:t>5/4/2022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FB2C69B-81BF-4AAA-8710-7F433814E659}" type="slidenum">
              <a:rPr lang="es-AR" smtClean="0"/>
              <a:t>‹Nº›</a:t>
            </a:fld>
            <a:endParaRPr lang="es-AR"/>
          </a:p>
        </p:txBody>
      </p:sp>
    </p:spTree>
    <p:extLst>
      <p:ext uri="{BB962C8B-B14F-4D97-AF65-F5344CB8AC3E}">
        <p14:creationId xmlns:p14="http://schemas.microsoft.com/office/powerpoint/2010/main" val="127471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6" name="Title 15"/>
          <p:cNvSpPr>
            <a:spLocks noGrp="1"/>
          </p:cNvSpPr>
          <p:nvPr>
            <p:ph type="title"/>
          </p:nvPr>
        </p:nvSpPr>
        <p:spPr/>
        <p:txBody>
          <a:bodyPr/>
          <a:lstStyle/>
          <a:p>
            <a:r>
              <a:rPr lang="es-ES"/>
              <a:t>Haga clic para modificar el estilo de título del patrón</a:t>
            </a:r>
            <a:endParaRPr lang="en-US"/>
          </a:p>
        </p:txBody>
      </p:sp>
      <p:sp>
        <p:nvSpPr>
          <p:cNvPr id="10" name="Date Placeholder 9"/>
          <p:cNvSpPr>
            <a:spLocks noGrp="1"/>
          </p:cNvSpPr>
          <p:nvPr>
            <p:ph type="dt" sz="half" idx="10"/>
          </p:nvPr>
        </p:nvSpPr>
        <p:spPr/>
        <p:txBody>
          <a:bodyPr/>
          <a:lstStyle/>
          <a:p>
            <a:fld id="{3CAE405F-0042-43C6-A20F-F986417F8FE9}" type="datetimeFigureOut">
              <a:rPr lang="es-AR" smtClean="0"/>
              <a:t>5/4/2022</a:t>
            </a:fld>
            <a:endParaRPr lang="es-AR"/>
          </a:p>
        </p:txBody>
      </p:sp>
      <p:sp>
        <p:nvSpPr>
          <p:cNvPr id="11" name="Slide Number Placeholder 10"/>
          <p:cNvSpPr>
            <a:spLocks noGrp="1"/>
          </p:cNvSpPr>
          <p:nvPr>
            <p:ph type="sldNum" sz="quarter" idx="11"/>
          </p:nvPr>
        </p:nvSpPr>
        <p:spPr/>
        <p:txBody>
          <a:bodyPr/>
          <a:lstStyle/>
          <a:p>
            <a:fld id="{2FB2C69B-81BF-4AAA-8710-7F433814E659}" type="slidenum">
              <a:rPr lang="es-AR" smtClean="0"/>
              <a:t>‹Nº›</a:t>
            </a:fld>
            <a:endParaRPr lang="es-AR"/>
          </a:p>
        </p:txBody>
      </p:sp>
      <p:sp>
        <p:nvSpPr>
          <p:cNvPr id="12" name="Footer Placeholder 11"/>
          <p:cNvSpPr>
            <a:spLocks noGrp="1"/>
          </p:cNvSpPr>
          <p:nvPr>
            <p:ph type="ftr" sz="quarter" idx="12"/>
          </p:nvPr>
        </p:nvSpPr>
        <p:spPr/>
        <p:txBody>
          <a:bodyPr/>
          <a:lstStyle/>
          <a:p>
            <a:endParaRPr lang="es-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3CAE405F-0042-43C6-A20F-F986417F8FE9}" type="datetimeFigureOut">
              <a:rPr lang="es-AR" smtClean="0"/>
              <a:t>5/4/2022</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2FB2C69B-81BF-4AAA-8710-7F433814E659}" type="slidenum">
              <a:rPr lang="es-AR" smtClean="0"/>
              <a:t>‹Nº›</a:t>
            </a:fld>
            <a:endParaRPr lang="es-AR"/>
          </a:p>
        </p:txBody>
      </p:sp>
    </p:spTree>
    <p:extLst>
      <p:ext uri="{BB962C8B-B14F-4D97-AF65-F5344CB8AC3E}">
        <p14:creationId xmlns:p14="http://schemas.microsoft.com/office/powerpoint/2010/main" val="1163950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3CAE405F-0042-43C6-A20F-F986417F8FE9}" type="datetimeFigureOut">
              <a:rPr lang="es-AR" smtClean="0"/>
              <a:t>5/4/2022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FB2C69B-81BF-4AAA-8710-7F433814E659}" type="slidenum">
              <a:rPr lang="es-AR" smtClean="0"/>
              <a:t>‹Nº›</a:t>
            </a:fld>
            <a:endParaRPr lang="es-AR"/>
          </a:p>
        </p:txBody>
      </p:sp>
    </p:spTree>
    <p:extLst>
      <p:ext uri="{BB962C8B-B14F-4D97-AF65-F5344CB8AC3E}">
        <p14:creationId xmlns:p14="http://schemas.microsoft.com/office/powerpoint/2010/main" val="3796350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3CAE405F-0042-43C6-A20F-F986417F8FE9}" type="datetimeFigureOut">
              <a:rPr lang="es-AR" smtClean="0"/>
              <a:t>5/4/2022</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2FB2C69B-81BF-4AAA-8710-7F433814E659}" type="slidenum">
              <a:rPr lang="es-AR" smtClean="0"/>
              <a:t>‹Nº›</a:t>
            </a:fld>
            <a:endParaRPr lang="es-AR"/>
          </a:p>
        </p:txBody>
      </p:sp>
    </p:spTree>
    <p:extLst>
      <p:ext uri="{BB962C8B-B14F-4D97-AF65-F5344CB8AC3E}">
        <p14:creationId xmlns:p14="http://schemas.microsoft.com/office/powerpoint/2010/main" val="2734951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16" name="Title 15"/>
          <p:cNvSpPr>
            <a:spLocks noGrp="1"/>
          </p:cNvSpPr>
          <p:nvPr>
            <p:ph type="title"/>
          </p:nvPr>
        </p:nvSpPr>
        <p:spPr>
          <a:xfrm>
            <a:off x="2438400" y="1447800"/>
            <a:ext cx="3962400" cy="2133600"/>
          </a:xfrm>
        </p:spPr>
        <p:txBody>
          <a:bodyPr anchor="b"/>
          <a:lstStyle/>
          <a:p>
            <a:r>
              <a:rPr lang="es-ES"/>
              <a:t>Haga clic para modificar el estilo de título del patrón</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3CAE405F-0042-43C6-A20F-F986417F8FE9}" type="datetimeFigureOut">
              <a:rPr lang="es-AR" smtClean="0"/>
              <a:t>5/4/2022</a:t>
            </a:fld>
            <a:endParaRPr lang="es-A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2FB2C69B-81BF-4AAA-8710-7F433814E659}" type="slidenum">
              <a:rPr lang="es-AR" smtClean="0"/>
              <a:t>‹Nº›</a:t>
            </a:fld>
            <a:endParaRPr lang="es-AR"/>
          </a:p>
        </p:txBody>
      </p:sp>
      <p:sp>
        <p:nvSpPr>
          <p:cNvPr id="15" name="Footer Placeholder 14"/>
          <p:cNvSpPr>
            <a:spLocks noGrp="1"/>
          </p:cNvSpPr>
          <p:nvPr>
            <p:ph type="ftr" sz="quarter" idx="12"/>
          </p:nvPr>
        </p:nvSpPr>
        <p:spPr>
          <a:xfrm>
            <a:off x="3581400" y="6296248"/>
            <a:ext cx="2820987" cy="152400"/>
          </a:xfrm>
        </p:spPr>
        <p:txBody>
          <a:bodyPr/>
          <a:lstStyle/>
          <a:p>
            <a:endParaRPr lang="es-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6" name="Title 15"/>
          <p:cNvSpPr>
            <a:spLocks noGrp="1"/>
          </p:cNvSpPr>
          <p:nvPr>
            <p:ph type="title"/>
          </p:nvPr>
        </p:nvSpPr>
        <p:spPr/>
        <p:txBody>
          <a:bodyPr/>
          <a:lstStyle/>
          <a:p>
            <a:r>
              <a:rPr lang="es-ES"/>
              <a:t>Haga clic para modificar el estilo de título del patrón</a:t>
            </a:r>
            <a:endParaRPr lang="en-US"/>
          </a:p>
        </p:txBody>
      </p:sp>
      <p:sp>
        <p:nvSpPr>
          <p:cNvPr id="10" name="Date Placeholder 9"/>
          <p:cNvSpPr>
            <a:spLocks noGrp="1"/>
          </p:cNvSpPr>
          <p:nvPr>
            <p:ph type="dt" sz="half" idx="10"/>
          </p:nvPr>
        </p:nvSpPr>
        <p:spPr/>
        <p:txBody>
          <a:bodyPr/>
          <a:lstStyle/>
          <a:p>
            <a:fld id="{3CAE405F-0042-43C6-A20F-F986417F8FE9}" type="datetimeFigureOut">
              <a:rPr lang="es-AR" smtClean="0"/>
              <a:t>5/4/2022</a:t>
            </a:fld>
            <a:endParaRPr lang="es-AR"/>
          </a:p>
        </p:txBody>
      </p:sp>
      <p:sp>
        <p:nvSpPr>
          <p:cNvPr id="11" name="Slide Number Placeholder 10"/>
          <p:cNvSpPr>
            <a:spLocks noGrp="1"/>
          </p:cNvSpPr>
          <p:nvPr>
            <p:ph type="sldNum" sz="quarter" idx="11"/>
          </p:nvPr>
        </p:nvSpPr>
        <p:spPr/>
        <p:txBody>
          <a:bodyPr/>
          <a:lstStyle/>
          <a:p>
            <a:fld id="{2FB2C69B-81BF-4AAA-8710-7F433814E659}" type="slidenum">
              <a:rPr lang="es-AR" smtClean="0"/>
              <a:t>‹Nº›</a:t>
            </a:fld>
            <a:endParaRPr lang="es-AR"/>
          </a:p>
        </p:txBody>
      </p:sp>
      <p:sp>
        <p:nvSpPr>
          <p:cNvPr id="12" name="Footer Placeholder 11"/>
          <p:cNvSpPr>
            <a:spLocks noGrp="1"/>
          </p:cNvSpPr>
          <p:nvPr>
            <p:ph type="ftr" sz="quarter" idx="12"/>
          </p:nvPr>
        </p:nvSpPr>
        <p:spPr/>
        <p:txBody>
          <a:bodyPr/>
          <a:lstStyle/>
          <a:p>
            <a:endParaRPr lang="es-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3CAE405F-0042-43C6-A20F-F986417F8FE9}" type="datetimeFigureOut">
              <a:rPr lang="es-AR" smtClean="0"/>
              <a:t>5/4/2022</a:t>
            </a:fld>
            <a:endParaRPr lang="es-AR"/>
          </a:p>
        </p:txBody>
      </p:sp>
      <p:sp>
        <p:nvSpPr>
          <p:cNvPr id="13" name="Slide Number Placeholder 12"/>
          <p:cNvSpPr>
            <a:spLocks noGrp="1"/>
          </p:cNvSpPr>
          <p:nvPr>
            <p:ph type="sldNum" sz="quarter" idx="11"/>
          </p:nvPr>
        </p:nvSpPr>
        <p:spPr>
          <a:xfrm>
            <a:off x="4116388" y="6400800"/>
            <a:ext cx="533400" cy="152400"/>
          </a:xfrm>
        </p:spPr>
        <p:txBody>
          <a:bodyPr/>
          <a:lstStyle/>
          <a:p>
            <a:fld id="{2FB2C69B-81BF-4AAA-8710-7F433814E659}" type="slidenum">
              <a:rPr lang="es-AR" smtClean="0"/>
              <a:t>‹Nº›</a:t>
            </a:fld>
            <a:endParaRPr lang="es-AR"/>
          </a:p>
        </p:txBody>
      </p:sp>
      <p:sp>
        <p:nvSpPr>
          <p:cNvPr id="14" name="Footer Placeholder 13"/>
          <p:cNvSpPr>
            <a:spLocks noGrp="1"/>
          </p:cNvSpPr>
          <p:nvPr>
            <p:ph type="ftr" sz="quarter" idx="12"/>
          </p:nvPr>
        </p:nvSpPr>
        <p:spPr>
          <a:xfrm>
            <a:off x="838200" y="6296248"/>
            <a:ext cx="2820987" cy="152400"/>
          </a:xfrm>
        </p:spPr>
        <p:txBody>
          <a:bodyPr/>
          <a:lstStyle/>
          <a:p>
            <a:endParaRPr lang="es-AR"/>
          </a:p>
        </p:txBody>
      </p:sp>
      <p:sp>
        <p:nvSpPr>
          <p:cNvPr id="15" name="Title 14"/>
          <p:cNvSpPr>
            <a:spLocks noGrp="1"/>
          </p:cNvSpPr>
          <p:nvPr>
            <p:ph type="title"/>
          </p:nvPr>
        </p:nvSpPr>
        <p:spPr>
          <a:xfrm>
            <a:off x="457200" y="1828800"/>
            <a:ext cx="3200400" cy="1752600"/>
          </a:xfrm>
        </p:spPr>
        <p:txBody>
          <a:bodyPr anchor="b"/>
          <a:lstStyle/>
          <a:p>
            <a:r>
              <a:rPr lang="es-ES"/>
              <a:t>Haga clic para modificar el estilo de título del patrón</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s-ES"/>
              <a:t>Haga clic para modificar el estilo de texto del patrón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itle 1"/>
          <p:cNvSpPr>
            <a:spLocks noGrp="1"/>
          </p:cNvSpPr>
          <p:nvPr>
            <p:ph type="title"/>
          </p:nvPr>
        </p:nvSpPr>
        <p:spPr>
          <a:xfrm>
            <a:off x="4876800" y="457200"/>
            <a:ext cx="2819400" cy="5714999"/>
          </a:xfrm>
        </p:spPr>
        <p:txBody>
          <a:bodyPr/>
          <a:lstStyle/>
          <a:p>
            <a:r>
              <a:rPr lang="es-ES"/>
              <a:t>Haga clic para modificar el estilo de título del patrón</a:t>
            </a:r>
            <a:endParaRPr lang="en-US"/>
          </a:p>
        </p:txBody>
      </p:sp>
      <p:sp>
        <p:nvSpPr>
          <p:cNvPr id="9" name="Date Placeholder 8"/>
          <p:cNvSpPr>
            <a:spLocks noGrp="1"/>
          </p:cNvSpPr>
          <p:nvPr>
            <p:ph type="dt" sz="half" idx="10"/>
          </p:nvPr>
        </p:nvSpPr>
        <p:spPr/>
        <p:txBody>
          <a:bodyPr/>
          <a:lstStyle/>
          <a:p>
            <a:fld id="{3CAE405F-0042-43C6-A20F-F986417F8FE9}" type="datetimeFigureOut">
              <a:rPr lang="es-AR" smtClean="0"/>
              <a:t>5/4/2022</a:t>
            </a:fld>
            <a:endParaRPr lang="es-AR"/>
          </a:p>
        </p:txBody>
      </p:sp>
      <p:sp>
        <p:nvSpPr>
          <p:cNvPr id="13" name="Slide Number Placeholder 12"/>
          <p:cNvSpPr>
            <a:spLocks noGrp="1"/>
          </p:cNvSpPr>
          <p:nvPr>
            <p:ph type="sldNum" sz="quarter" idx="11"/>
          </p:nvPr>
        </p:nvSpPr>
        <p:spPr/>
        <p:txBody>
          <a:bodyPr/>
          <a:lstStyle/>
          <a:p>
            <a:fld id="{2FB2C69B-81BF-4AAA-8710-7F433814E659}" type="slidenum">
              <a:rPr lang="es-AR" smtClean="0"/>
              <a:t>‹Nº›</a:t>
            </a:fld>
            <a:endParaRPr lang="es-AR"/>
          </a:p>
        </p:txBody>
      </p:sp>
      <p:sp>
        <p:nvSpPr>
          <p:cNvPr id="14" name="Footer Placeholder 13"/>
          <p:cNvSpPr>
            <a:spLocks noGrp="1"/>
          </p:cNvSpPr>
          <p:nvPr>
            <p:ph type="ftr" sz="quarter" idx="12"/>
          </p:nvPr>
        </p:nvSpPr>
        <p:spPr/>
        <p:txBody>
          <a:bodyPr/>
          <a:lstStyle/>
          <a:p>
            <a:endParaRPr lang="es-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itle 1"/>
          <p:cNvSpPr>
            <a:spLocks noGrp="1"/>
          </p:cNvSpPr>
          <p:nvPr>
            <p:ph type="title"/>
          </p:nvPr>
        </p:nvSpPr>
        <p:spPr>
          <a:xfrm>
            <a:off x="4876800" y="457200"/>
            <a:ext cx="2819400" cy="5714999"/>
          </a:xfrm>
        </p:spPr>
        <p:txBody>
          <a:bodyPr/>
          <a:lstStyle/>
          <a:p>
            <a:r>
              <a:rPr lang="es-ES"/>
              <a:t>Haga clic para modificar el estilo de título del patrón</a:t>
            </a:r>
            <a:endParaRPr lang="en-US"/>
          </a:p>
        </p:txBody>
      </p:sp>
      <p:sp>
        <p:nvSpPr>
          <p:cNvPr id="12" name="Date Placeholder 11"/>
          <p:cNvSpPr>
            <a:spLocks noGrp="1"/>
          </p:cNvSpPr>
          <p:nvPr>
            <p:ph type="dt" sz="half" idx="10"/>
          </p:nvPr>
        </p:nvSpPr>
        <p:spPr/>
        <p:txBody>
          <a:bodyPr/>
          <a:lstStyle/>
          <a:p>
            <a:fld id="{3CAE405F-0042-43C6-A20F-F986417F8FE9}" type="datetimeFigureOut">
              <a:rPr lang="es-AR" smtClean="0"/>
              <a:t>5/4/2022</a:t>
            </a:fld>
            <a:endParaRPr lang="es-AR"/>
          </a:p>
        </p:txBody>
      </p:sp>
      <p:sp>
        <p:nvSpPr>
          <p:cNvPr id="14" name="Slide Number Placeholder 13"/>
          <p:cNvSpPr>
            <a:spLocks noGrp="1"/>
          </p:cNvSpPr>
          <p:nvPr>
            <p:ph type="sldNum" sz="quarter" idx="11"/>
          </p:nvPr>
        </p:nvSpPr>
        <p:spPr/>
        <p:txBody>
          <a:bodyPr/>
          <a:lstStyle/>
          <a:p>
            <a:fld id="{2FB2C69B-81BF-4AAA-8710-7F433814E659}" type="slidenum">
              <a:rPr lang="es-AR" smtClean="0"/>
              <a:t>‹Nº›</a:t>
            </a:fld>
            <a:endParaRPr lang="es-AR"/>
          </a:p>
        </p:txBody>
      </p:sp>
      <p:sp>
        <p:nvSpPr>
          <p:cNvPr id="16" name="Footer Placeholder 15"/>
          <p:cNvSpPr>
            <a:spLocks noGrp="1"/>
          </p:cNvSpPr>
          <p:nvPr>
            <p:ph type="ftr" sz="quarter" idx="12"/>
          </p:nvPr>
        </p:nvSpPr>
        <p:spPr/>
        <p:txBody>
          <a:bodyPr/>
          <a:lstStyle/>
          <a:p>
            <a:endParaRPr lang="es-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s-ES"/>
              <a:t>Haga clic para modificar el estilo de título del patrón</a:t>
            </a:r>
            <a:endParaRPr lang="en-US" dirty="0"/>
          </a:p>
        </p:txBody>
      </p:sp>
      <p:sp>
        <p:nvSpPr>
          <p:cNvPr id="9" name="Date Placeholder 8"/>
          <p:cNvSpPr>
            <a:spLocks noGrp="1"/>
          </p:cNvSpPr>
          <p:nvPr>
            <p:ph type="dt" sz="half" idx="10"/>
          </p:nvPr>
        </p:nvSpPr>
        <p:spPr/>
        <p:txBody>
          <a:bodyPr/>
          <a:lstStyle/>
          <a:p>
            <a:fld id="{3CAE405F-0042-43C6-A20F-F986417F8FE9}" type="datetimeFigureOut">
              <a:rPr lang="es-AR" smtClean="0"/>
              <a:t>5/4/2022</a:t>
            </a:fld>
            <a:endParaRPr lang="es-AR"/>
          </a:p>
        </p:txBody>
      </p:sp>
      <p:sp>
        <p:nvSpPr>
          <p:cNvPr id="10" name="Slide Number Placeholder 9"/>
          <p:cNvSpPr>
            <a:spLocks noGrp="1"/>
          </p:cNvSpPr>
          <p:nvPr>
            <p:ph type="sldNum" sz="quarter" idx="11"/>
          </p:nvPr>
        </p:nvSpPr>
        <p:spPr/>
        <p:txBody>
          <a:bodyPr/>
          <a:lstStyle/>
          <a:p>
            <a:fld id="{2FB2C69B-81BF-4AAA-8710-7F433814E659}" type="slidenum">
              <a:rPr lang="es-AR" smtClean="0"/>
              <a:t>‹Nº›</a:t>
            </a:fld>
            <a:endParaRPr lang="es-AR"/>
          </a:p>
        </p:txBody>
      </p:sp>
      <p:sp>
        <p:nvSpPr>
          <p:cNvPr id="11" name="Footer Placeholder 10"/>
          <p:cNvSpPr>
            <a:spLocks noGrp="1"/>
          </p:cNvSpPr>
          <p:nvPr>
            <p:ph type="ftr" sz="quarter" idx="12"/>
          </p:nvPr>
        </p:nvSpPr>
        <p:spPr/>
        <p:txBody>
          <a:bodyPr/>
          <a:lstStyle/>
          <a:p>
            <a:endParaRPr lang="es-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CAE405F-0042-43C6-A20F-F986417F8FE9}" type="datetimeFigureOut">
              <a:rPr lang="es-AR" smtClean="0"/>
              <a:t>5/4/2022</a:t>
            </a:fld>
            <a:endParaRPr lang="es-AR"/>
          </a:p>
        </p:txBody>
      </p:sp>
      <p:sp>
        <p:nvSpPr>
          <p:cNvPr id="9" name="Slide Number Placeholder 8"/>
          <p:cNvSpPr>
            <a:spLocks noGrp="1"/>
          </p:cNvSpPr>
          <p:nvPr>
            <p:ph type="sldNum" sz="quarter" idx="11"/>
          </p:nvPr>
        </p:nvSpPr>
        <p:spPr/>
        <p:txBody>
          <a:bodyPr/>
          <a:lstStyle/>
          <a:p>
            <a:fld id="{2FB2C69B-81BF-4AAA-8710-7F433814E659}" type="slidenum">
              <a:rPr lang="es-AR" smtClean="0"/>
              <a:t>‹Nº›</a:t>
            </a:fld>
            <a:endParaRPr lang="es-AR"/>
          </a:p>
        </p:txBody>
      </p:sp>
      <p:sp>
        <p:nvSpPr>
          <p:cNvPr id="10" name="Footer Placeholder 9"/>
          <p:cNvSpPr>
            <a:spLocks noGrp="1"/>
          </p:cNvSpPr>
          <p:nvPr>
            <p:ph type="ftr" sz="quarter" idx="12"/>
          </p:nvPr>
        </p:nvSpPr>
        <p:spPr/>
        <p:txBody>
          <a:bodyPr/>
          <a:lstStyle/>
          <a:p>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3CAE405F-0042-43C6-A20F-F986417F8FE9}" type="datetimeFigureOut">
              <a:rPr lang="es-AR" smtClean="0"/>
              <a:t>5/4/2022</a:t>
            </a:fld>
            <a:endParaRPr lang="es-AR"/>
          </a:p>
        </p:txBody>
      </p:sp>
      <p:sp>
        <p:nvSpPr>
          <p:cNvPr id="13" name="Slide Number Placeholder 12"/>
          <p:cNvSpPr>
            <a:spLocks noGrp="1"/>
          </p:cNvSpPr>
          <p:nvPr>
            <p:ph type="sldNum" sz="quarter" idx="11"/>
          </p:nvPr>
        </p:nvSpPr>
        <p:spPr>
          <a:xfrm>
            <a:off x="4116388" y="6400800"/>
            <a:ext cx="533400" cy="152400"/>
          </a:xfrm>
        </p:spPr>
        <p:txBody>
          <a:bodyPr/>
          <a:lstStyle/>
          <a:p>
            <a:fld id="{2FB2C69B-81BF-4AAA-8710-7F433814E659}" type="slidenum">
              <a:rPr lang="es-AR" smtClean="0"/>
              <a:t>‹Nº›</a:t>
            </a:fld>
            <a:endParaRPr lang="es-AR"/>
          </a:p>
        </p:txBody>
      </p:sp>
      <p:sp>
        <p:nvSpPr>
          <p:cNvPr id="14" name="Footer Placeholder 13"/>
          <p:cNvSpPr>
            <a:spLocks noGrp="1"/>
          </p:cNvSpPr>
          <p:nvPr>
            <p:ph type="ftr" sz="quarter" idx="12"/>
          </p:nvPr>
        </p:nvSpPr>
        <p:spPr>
          <a:xfrm>
            <a:off x="838200" y="6296248"/>
            <a:ext cx="2820987" cy="152400"/>
          </a:xfrm>
        </p:spPr>
        <p:txBody>
          <a:bodyPr/>
          <a:lstStyle/>
          <a:p>
            <a:endParaRPr lang="es-AR"/>
          </a:p>
        </p:txBody>
      </p:sp>
      <p:sp>
        <p:nvSpPr>
          <p:cNvPr id="15" name="Title 14"/>
          <p:cNvSpPr>
            <a:spLocks noGrp="1"/>
          </p:cNvSpPr>
          <p:nvPr>
            <p:ph type="title"/>
          </p:nvPr>
        </p:nvSpPr>
        <p:spPr>
          <a:xfrm>
            <a:off x="457200" y="1828800"/>
            <a:ext cx="3200400" cy="1752600"/>
          </a:xfrm>
        </p:spPr>
        <p:txBody>
          <a:bodyPr anchor="b"/>
          <a:lstStyle/>
          <a:p>
            <a:r>
              <a:rPr lang="es-ES"/>
              <a:t>Haga clic para modificar el estilo de título del patrón</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s-ES"/>
              <a:t>Haga clic para modificar el estilo de texto del patrón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5" name="Date Placeholder 14"/>
          <p:cNvSpPr>
            <a:spLocks noGrp="1"/>
          </p:cNvSpPr>
          <p:nvPr>
            <p:ph type="dt" sz="half" idx="10"/>
          </p:nvPr>
        </p:nvSpPr>
        <p:spPr/>
        <p:txBody>
          <a:bodyPr/>
          <a:lstStyle/>
          <a:p>
            <a:fld id="{3CAE405F-0042-43C6-A20F-F986417F8FE9}" type="datetimeFigureOut">
              <a:rPr lang="es-AR" smtClean="0"/>
              <a:t>5/4/2022</a:t>
            </a:fld>
            <a:endParaRPr lang="es-AR"/>
          </a:p>
        </p:txBody>
      </p:sp>
      <p:sp>
        <p:nvSpPr>
          <p:cNvPr id="16" name="Slide Number Placeholder 15"/>
          <p:cNvSpPr>
            <a:spLocks noGrp="1"/>
          </p:cNvSpPr>
          <p:nvPr>
            <p:ph type="sldNum" sz="quarter" idx="11"/>
          </p:nvPr>
        </p:nvSpPr>
        <p:spPr/>
        <p:txBody>
          <a:bodyPr/>
          <a:lstStyle/>
          <a:p>
            <a:fld id="{2FB2C69B-81BF-4AAA-8710-7F433814E659}" type="slidenum">
              <a:rPr lang="es-AR" smtClean="0"/>
              <a:t>‹Nº›</a:t>
            </a:fld>
            <a:endParaRPr lang="es-AR"/>
          </a:p>
        </p:txBody>
      </p:sp>
      <p:sp>
        <p:nvSpPr>
          <p:cNvPr id="17" name="Footer Placeholder 16"/>
          <p:cNvSpPr>
            <a:spLocks noGrp="1"/>
          </p:cNvSpPr>
          <p:nvPr>
            <p:ph type="ftr" sz="quarter" idx="12"/>
          </p:nvPr>
        </p:nvSpPr>
        <p:spPr/>
        <p:txBody>
          <a:bodyPr/>
          <a:lstStyle/>
          <a:p>
            <a:endParaRPr lang="es-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s-ES"/>
              <a:t>Haga clic para modificar el estilo de título del patrón</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6" name="Date Placeholder 15"/>
          <p:cNvSpPr>
            <a:spLocks noGrp="1"/>
          </p:cNvSpPr>
          <p:nvPr>
            <p:ph type="dt" sz="half" idx="10"/>
          </p:nvPr>
        </p:nvSpPr>
        <p:spPr/>
        <p:txBody>
          <a:bodyPr/>
          <a:lstStyle/>
          <a:p>
            <a:fld id="{3CAE405F-0042-43C6-A20F-F986417F8FE9}" type="datetimeFigureOut">
              <a:rPr lang="es-AR" smtClean="0"/>
              <a:t>5/4/2022</a:t>
            </a:fld>
            <a:endParaRPr lang="es-AR"/>
          </a:p>
        </p:txBody>
      </p:sp>
      <p:sp>
        <p:nvSpPr>
          <p:cNvPr id="17" name="Slide Number Placeholder 16"/>
          <p:cNvSpPr>
            <a:spLocks noGrp="1"/>
          </p:cNvSpPr>
          <p:nvPr>
            <p:ph type="sldNum" sz="quarter" idx="11"/>
          </p:nvPr>
        </p:nvSpPr>
        <p:spPr/>
        <p:txBody>
          <a:bodyPr/>
          <a:lstStyle/>
          <a:p>
            <a:fld id="{2FB2C69B-81BF-4AAA-8710-7F433814E659}" type="slidenum">
              <a:rPr lang="es-AR" smtClean="0"/>
              <a:t>‹Nº›</a:t>
            </a:fld>
            <a:endParaRPr lang="es-AR"/>
          </a:p>
        </p:txBody>
      </p:sp>
      <p:sp>
        <p:nvSpPr>
          <p:cNvPr id="18" name="Footer Placeholder 17"/>
          <p:cNvSpPr>
            <a:spLocks noGrp="1"/>
          </p:cNvSpPr>
          <p:nvPr>
            <p:ph type="ftr" sz="quarter" idx="12"/>
          </p:nvPr>
        </p:nvSpPr>
        <p:spPr/>
        <p:txBody>
          <a:bodyPr/>
          <a:lstStyle/>
          <a:p>
            <a:endParaRPr lang="es-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Date Placeholder 12"/>
          <p:cNvSpPr>
            <a:spLocks noGrp="1"/>
          </p:cNvSpPr>
          <p:nvPr>
            <p:ph type="dt" sz="half" idx="10"/>
          </p:nvPr>
        </p:nvSpPr>
        <p:spPr/>
        <p:txBody>
          <a:bodyPr/>
          <a:lstStyle/>
          <a:p>
            <a:fld id="{3CAE405F-0042-43C6-A20F-F986417F8FE9}" type="datetimeFigureOut">
              <a:rPr lang="es-AR" smtClean="0"/>
              <a:t>5/4/2022</a:t>
            </a:fld>
            <a:endParaRPr lang="es-AR"/>
          </a:p>
        </p:txBody>
      </p:sp>
      <p:sp>
        <p:nvSpPr>
          <p:cNvPr id="14" name="Slide Number Placeholder 13"/>
          <p:cNvSpPr>
            <a:spLocks noGrp="1"/>
          </p:cNvSpPr>
          <p:nvPr>
            <p:ph type="sldNum" sz="quarter" idx="11"/>
          </p:nvPr>
        </p:nvSpPr>
        <p:spPr/>
        <p:txBody>
          <a:bodyPr/>
          <a:lstStyle/>
          <a:p>
            <a:fld id="{2FB2C69B-81BF-4AAA-8710-7F433814E659}" type="slidenum">
              <a:rPr lang="es-AR" smtClean="0"/>
              <a:t>‹Nº›</a:t>
            </a:fld>
            <a:endParaRPr lang="es-AR"/>
          </a:p>
        </p:txBody>
      </p:sp>
      <p:sp>
        <p:nvSpPr>
          <p:cNvPr id="15" name="Footer Placeholder 14"/>
          <p:cNvSpPr>
            <a:spLocks noGrp="1"/>
          </p:cNvSpPr>
          <p:nvPr>
            <p:ph type="ftr" sz="quarter" idx="12"/>
          </p:nvPr>
        </p:nvSpPr>
        <p:spPr/>
        <p:txBody>
          <a:bodyPr/>
          <a:lstStyle/>
          <a:p>
            <a:endParaRPr lang="es-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Date Placeholder 12"/>
          <p:cNvSpPr>
            <a:spLocks noGrp="1"/>
          </p:cNvSpPr>
          <p:nvPr>
            <p:ph type="dt" sz="half" idx="10"/>
          </p:nvPr>
        </p:nvSpPr>
        <p:spPr/>
        <p:txBody>
          <a:bodyPr/>
          <a:lstStyle/>
          <a:p>
            <a:fld id="{3CAE405F-0042-43C6-A20F-F986417F8FE9}" type="datetimeFigureOut">
              <a:rPr lang="es-AR" smtClean="0"/>
              <a:t>5/4/2022</a:t>
            </a:fld>
            <a:endParaRPr lang="es-AR"/>
          </a:p>
        </p:txBody>
      </p:sp>
      <p:sp>
        <p:nvSpPr>
          <p:cNvPr id="14" name="Slide Number Placeholder 13"/>
          <p:cNvSpPr>
            <a:spLocks noGrp="1"/>
          </p:cNvSpPr>
          <p:nvPr>
            <p:ph type="sldNum" sz="quarter" idx="11"/>
          </p:nvPr>
        </p:nvSpPr>
        <p:spPr/>
        <p:txBody>
          <a:bodyPr/>
          <a:lstStyle/>
          <a:p>
            <a:fld id="{2FB2C69B-81BF-4AAA-8710-7F433814E659}" type="slidenum">
              <a:rPr lang="es-AR" smtClean="0"/>
              <a:t>‹Nº›</a:t>
            </a:fld>
            <a:endParaRPr lang="es-AR"/>
          </a:p>
        </p:txBody>
      </p:sp>
      <p:sp>
        <p:nvSpPr>
          <p:cNvPr id="15" name="Footer Placeholder 14"/>
          <p:cNvSpPr>
            <a:spLocks noGrp="1"/>
          </p:cNvSpPr>
          <p:nvPr>
            <p:ph type="ftr" sz="quarter" idx="12"/>
          </p:nvPr>
        </p:nvSpPr>
        <p:spPr/>
        <p:txBody>
          <a:bodyPr/>
          <a:lstStyle/>
          <a:p>
            <a:endParaRPr lang="es-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16" name="Title 15"/>
          <p:cNvSpPr>
            <a:spLocks noGrp="1"/>
          </p:cNvSpPr>
          <p:nvPr>
            <p:ph type="title"/>
          </p:nvPr>
        </p:nvSpPr>
        <p:spPr>
          <a:xfrm>
            <a:off x="2438400" y="1447800"/>
            <a:ext cx="3962400" cy="2133600"/>
          </a:xfrm>
        </p:spPr>
        <p:txBody>
          <a:bodyPr anchor="b"/>
          <a:lstStyle/>
          <a:p>
            <a:r>
              <a:rPr lang="es-ES"/>
              <a:t>Haga clic para modificar el estilo de título del patrón</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3CAE405F-0042-43C6-A20F-F986417F8FE9}" type="datetimeFigureOut">
              <a:rPr lang="es-AR" smtClean="0"/>
              <a:t>5/4/2022</a:t>
            </a:fld>
            <a:endParaRPr lang="es-AR"/>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2FB2C69B-81BF-4AAA-8710-7F433814E659}" type="slidenum">
              <a:rPr lang="es-AR" smtClean="0"/>
              <a:t>‹Nº›</a:t>
            </a:fld>
            <a:endParaRPr lang="es-AR"/>
          </a:p>
        </p:txBody>
      </p:sp>
      <p:sp>
        <p:nvSpPr>
          <p:cNvPr id="15" name="Footer Placeholder 14"/>
          <p:cNvSpPr>
            <a:spLocks noGrp="1"/>
          </p:cNvSpPr>
          <p:nvPr>
            <p:ph type="ftr" sz="quarter" idx="12"/>
          </p:nvPr>
        </p:nvSpPr>
        <p:spPr>
          <a:xfrm>
            <a:off x="3581400" y="6296248"/>
            <a:ext cx="2820987" cy="152400"/>
          </a:xfrm>
        </p:spPr>
        <p:txBody>
          <a:bodyPr/>
          <a:lstStyle/>
          <a:p>
            <a:endParaRPr lang="es-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6" name="Title 15"/>
          <p:cNvSpPr>
            <a:spLocks noGrp="1"/>
          </p:cNvSpPr>
          <p:nvPr>
            <p:ph type="title"/>
          </p:nvPr>
        </p:nvSpPr>
        <p:spPr/>
        <p:txBody>
          <a:bodyPr/>
          <a:lstStyle/>
          <a:p>
            <a:r>
              <a:rPr lang="es-ES"/>
              <a:t>Haga clic para modificar el estilo de título del patrón</a:t>
            </a:r>
            <a:endParaRPr lang="en-US"/>
          </a:p>
        </p:txBody>
      </p:sp>
      <p:sp>
        <p:nvSpPr>
          <p:cNvPr id="10" name="Date Placeholder 9"/>
          <p:cNvSpPr>
            <a:spLocks noGrp="1"/>
          </p:cNvSpPr>
          <p:nvPr>
            <p:ph type="dt" sz="half" idx="10"/>
          </p:nvPr>
        </p:nvSpPr>
        <p:spPr/>
        <p:txBody>
          <a:bodyPr/>
          <a:lstStyle/>
          <a:p>
            <a:fld id="{3CAE405F-0042-43C6-A20F-F986417F8FE9}" type="datetimeFigureOut">
              <a:rPr lang="es-AR" smtClean="0"/>
              <a:t>5/4/2022</a:t>
            </a:fld>
            <a:endParaRPr lang="es-AR"/>
          </a:p>
        </p:txBody>
      </p:sp>
      <p:sp>
        <p:nvSpPr>
          <p:cNvPr id="11" name="Slide Number Placeholder 10"/>
          <p:cNvSpPr>
            <a:spLocks noGrp="1"/>
          </p:cNvSpPr>
          <p:nvPr>
            <p:ph type="sldNum" sz="quarter" idx="11"/>
          </p:nvPr>
        </p:nvSpPr>
        <p:spPr/>
        <p:txBody>
          <a:bodyPr/>
          <a:lstStyle/>
          <a:p>
            <a:fld id="{2FB2C69B-81BF-4AAA-8710-7F433814E659}" type="slidenum">
              <a:rPr lang="es-AR" smtClean="0"/>
              <a:t>‹Nº›</a:t>
            </a:fld>
            <a:endParaRPr lang="es-AR"/>
          </a:p>
        </p:txBody>
      </p:sp>
      <p:sp>
        <p:nvSpPr>
          <p:cNvPr id="12" name="Footer Placeholder 11"/>
          <p:cNvSpPr>
            <a:spLocks noGrp="1"/>
          </p:cNvSpPr>
          <p:nvPr>
            <p:ph type="ftr" sz="quarter" idx="12"/>
          </p:nvPr>
        </p:nvSpPr>
        <p:spPr/>
        <p:txBody>
          <a:bodyPr/>
          <a:lstStyle/>
          <a:p>
            <a:endParaRPr lang="es-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3CAE405F-0042-43C6-A20F-F986417F8FE9}" type="datetimeFigureOut">
              <a:rPr lang="es-AR" smtClean="0"/>
              <a:t>5/4/2022</a:t>
            </a:fld>
            <a:endParaRPr lang="es-AR"/>
          </a:p>
        </p:txBody>
      </p:sp>
      <p:sp>
        <p:nvSpPr>
          <p:cNvPr id="13" name="Slide Number Placeholder 12"/>
          <p:cNvSpPr>
            <a:spLocks noGrp="1"/>
          </p:cNvSpPr>
          <p:nvPr>
            <p:ph type="sldNum" sz="quarter" idx="11"/>
          </p:nvPr>
        </p:nvSpPr>
        <p:spPr>
          <a:xfrm>
            <a:off x="4116388" y="6400800"/>
            <a:ext cx="533400" cy="152400"/>
          </a:xfrm>
        </p:spPr>
        <p:txBody>
          <a:bodyPr/>
          <a:lstStyle/>
          <a:p>
            <a:fld id="{2FB2C69B-81BF-4AAA-8710-7F433814E659}" type="slidenum">
              <a:rPr lang="es-AR" smtClean="0"/>
              <a:t>‹Nº›</a:t>
            </a:fld>
            <a:endParaRPr lang="es-AR"/>
          </a:p>
        </p:txBody>
      </p:sp>
      <p:sp>
        <p:nvSpPr>
          <p:cNvPr id="14" name="Footer Placeholder 13"/>
          <p:cNvSpPr>
            <a:spLocks noGrp="1"/>
          </p:cNvSpPr>
          <p:nvPr>
            <p:ph type="ftr" sz="quarter" idx="12"/>
          </p:nvPr>
        </p:nvSpPr>
        <p:spPr>
          <a:xfrm>
            <a:off x="838200" y="6296248"/>
            <a:ext cx="2820987" cy="152400"/>
          </a:xfrm>
        </p:spPr>
        <p:txBody>
          <a:bodyPr/>
          <a:lstStyle/>
          <a:p>
            <a:endParaRPr lang="es-AR"/>
          </a:p>
        </p:txBody>
      </p:sp>
      <p:sp>
        <p:nvSpPr>
          <p:cNvPr id="15" name="Title 14"/>
          <p:cNvSpPr>
            <a:spLocks noGrp="1"/>
          </p:cNvSpPr>
          <p:nvPr>
            <p:ph type="title"/>
          </p:nvPr>
        </p:nvSpPr>
        <p:spPr>
          <a:xfrm>
            <a:off x="457200" y="1828800"/>
            <a:ext cx="3200400" cy="1752600"/>
          </a:xfrm>
        </p:spPr>
        <p:txBody>
          <a:bodyPr anchor="b"/>
          <a:lstStyle/>
          <a:p>
            <a:r>
              <a:rPr lang="es-ES"/>
              <a:t>Haga clic para modificar el estilo de título del patrón</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s-ES"/>
              <a:t>Haga clic para modificar el estilo de texto del patrón</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itle 1"/>
          <p:cNvSpPr>
            <a:spLocks noGrp="1"/>
          </p:cNvSpPr>
          <p:nvPr>
            <p:ph type="title"/>
          </p:nvPr>
        </p:nvSpPr>
        <p:spPr>
          <a:xfrm>
            <a:off x="4876800" y="457200"/>
            <a:ext cx="2819400" cy="5714999"/>
          </a:xfrm>
        </p:spPr>
        <p:txBody>
          <a:bodyPr/>
          <a:lstStyle/>
          <a:p>
            <a:r>
              <a:rPr lang="es-ES"/>
              <a:t>Haga clic para modificar el estilo de título del patrón</a:t>
            </a:r>
            <a:endParaRPr lang="en-US"/>
          </a:p>
        </p:txBody>
      </p:sp>
      <p:sp>
        <p:nvSpPr>
          <p:cNvPr id="9" name="Date Placeholder 8"/>
          <p:cNvSpPr>
            <a:spLocks noGrp="1"/>
          </p:cNvSpPr>
          <p:nvPr>
            <p:ph type="dt" sz="half" idx="10"/>
          </p:nvPr>
        </p:nvSpPr>
        <p:spPr/>
        <p:txBody>
          <a:bodyPr/>
          <a:lstStyle/>
          <a:p>
            <a:fld id="{3CAE405F-0042-43C6-A20F-F986417F8FE9}" type="datetimeFigureOut">
              <a:rPr lang="es-AR" smtClean="0"/>
              <a:t>5/4/2022</a:t>
            </a:fld>
            <a:endParaRPr lang="es-AR"/>
          </a:p>
        </p:txBody>
      </p:sp>
      <p:sp>
        <p:nvSpPr>
          <p:cNvPr id="13" name="Slide Number Placeholder 12"/>
          <p:cNvSpPr>
            <a:spLocks noGrp="1"/>
          </p:cNvSpPr>
          <p:nvPr>
            <p:ph type="sldNum" sz="quarter" idx="11"/>
          </p:nvPr>
        </p:nvSpPr>
        <p:spPr/>
        <p:txBody>
          <a:bodyPr/>
          <a:lstStyle/>
          <a:p>
            <a:fld id="{2FB2C69B-81BF-4AAA-8710-7F433814E659}" type="slidenum">
              <a:rPr lang="es-AR" smtClean="0"/>
              <a:t>‹Nº›</a:t>
            </a:fld>
            <a:endParaRPr lang="es-AR"/>
          </a:p>
        </p:txBody>
      </p:sp>
      <p:sp>
        <p:nvSpPr>
          <p:cNvPr id="14" name="Footer Placeholder 13"/>
          <p:cNvSpPr>
            <a:spLocks noGrp="1"/>
          </p:cNvSpPr>
          <p:nvPr>
            <p:ph type="ftr" sz="quarter" idx="12"/>
          </p:nvPr>
        </p:nvSpPr>
        <p:spPr/>
        <p:txBody>
          <a:bodyPr/>
          <a:lstStyle/>
          <a:p>
            <a:endParaRPr lang="es-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itle 1"/>
          <p:cNvSpPr>
            <a:spLocks noGrp="1"/>
          </p:cNvSpPr>
          <p:nvPr>
            <p:ph type="title"/>
          </p:nvPr>
        </p:nvSpPr>
        <p:spPr>
          <a:xfrm>
            <a:off x="4876800" y="457200"/>
            <a:ext cx="2819400" cy="5714999"/>
          </a:xfrm>
        </p:spPr>
        <p:txBody>
          <a:bodyPr/>
          <a:lstStyle/>
          <a:p>
            <a:r>
              <a:rPr lang="es-ES"/>
              <a:t>Haga clic para modificar el estilo de título del patrón</a:t>
            </a:r>
            <a:endParaRPr lang="en-US"/>
          </a:p>
        </p:txBody>
      </p:sp>
      <p:sp>
        <p:nvSpPr>
          <p:cNvPr id="12" name="Date Placeholder 11"/>
          <p:cNvSpPr>
            <a:spLocks noGrp="1"/>
          </p:cNvSpPr>
          <p:nvPr>
            <p:ph type="dt" sz="half" idx="10"/>
          </p:nvPr>
        </p:nvSpPr>
        <p:spPr/>
        <p:txBody>
          <a:bodyPr/>
          <a:lstStyle/>
          <a:p>
            <a:fld id="{3CAE405F-0042-43C6-A20F-F986417F8FE9}" type="datetimeFigureOut">
              <a:rPr lang="es-AR" smtClean="0"/>
              <a:t>5/4/2022</a:t>
            </a:fld>
            <a:endParaRPr lang="es-AR"/>
          </a:p>
        </p:txBody>
      </p:sp>
      <p:sp>
        <p:nvSpPr>
          <p:cNvPr id="14" name="Slide Number Placeholder 13"/>
          <p:cNvSpPr>
            <a:spLocks noGrp="1"/>
          </p:cNvSpPr>
          <p:nvPr>
            <p:ph type="sldNum" sz="quarter" idx="11"/>
          </p:nvPr>
        </p:nvSpPr>
        <p:spPr/>
        <p:txBody>
          <a:bodyPr/>
          <a:lstStyle/>
          <a:p>
            <a:fld id="{2FB2C69B-81BF-4AAA-8710-7F433814E659}" type="slidenum">
              <a:rPr lang="es-AR" smtClean="0"/>
              <a:t>‹Nº›</a:t>
            </a:fld>
            <a:endParaRPr lang="es-AR"/>
          </a:p>
        </p:txBody>
      </p:sp>
      <p:sp>
        <p:nvSpPr>
          <p:cNvPr id="16" name="Footer Placeholder 15"/>
          <p:cNvSpPr>
            <a:spLocks noGrp="1"/>
          </p:cNvSpPr>
          <p:nvPr>
            <p:ph type="ftr" sz="quarter" idx="12"/>
          </p:nvPr>
        </p:nvSpPr>
        <p:spPr/>
        <p:txBody>
          <a:bodyPr/>
          <a:lstStyle/>
          <a:p>
            <a:endParaRPr lang="es-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s-ES"/>
              <a:t>Haga clic para modificar el estilo de título del patrón</a:t>
            </a:r>
            <a:endParaRPr lang="en-US" dirty="0"/>
          </a:p>
        </p:txBody>
      </p:sp>
      <p:sp>
        <p:nvSpPr>
          <p:cNvPr id="9" name="Date Placeholder 8"/>
          <p:cNvSpPr>
            <a:spLocks noGrp="1"/>
          </p:cNvSpPr>
          <p:nvPr>
            <p:ph type="dt" sz="half" idx="10"/>
          </p:nvPr>
        </p:nvSpPr>
        <p:spPr/>
        <p:txBody>
          <a:bodyPr/>
          <a:lstStyle/>
          <a:p>
            <a:fld id="{3CAE405F-0042-43C6-A20F-F986417F8FE9}" type="datetimeFigureOut">
              <a:rPr lang="es-AR" smtClean="0"/>
              <a:t>5/4/2022</a:t>
            </a:fld>
            <a:endParaRPr lang="es-AR"/>
          </a:p>
        </p:txBody>
      </p:sp>
      <p:sp>
        <p:nvSpPr>
          <p:cNvPr id="10" name="Slide Number Placeholder 9"/>
          <p:cNvSpPr>
            <a:spLocks noGrp="1"/>
          </p:cNvSpPr>
          <p:nvPr>
            <p:ph type="sldNum" sz="quarter" idx="11"/>
          </p:nvPr>
        </p:nvSpPr>
        <p:spPr/>
        <p:txBody>
          <a:bodyPr/>
          <a:lstStyle/>
          <a:p>
            <a:fld id="{2FB2C69B-81BF-4AAA-8710-7F433814E659}" type="slidenum">
              <a:rPr lang="es-AR" smtClean="0"/>
              <a:t>‹Nº›</a:t>
            </a:fld>
            <a:endParaRPr lang="es-AR"/>
          </a:p>
        </p:txBody>
      </p:sp>
      <p:sp>
        <p:nvSpPr>
          <p:cNvPr id="11" name="Footer Placeholder 10"/>
          <p:cNvSpPr>
            <a:spLocks noGrp="1"/>
          </p:cNvSpPr>
          <p:nvPr>
            <p:ph type="ftr" sz="quarter" idx="12"/>
          </p:nvPr>
        </p:nvSpPr>
        <p:spPr/>
        <p:txBody>
          <a:bodyPr/>
          <a:lstStyle/>
          <a:p>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itle 1"/>
          <p:cNvSpPr>
            <a:spLocks noGrp="1"/>
          </p:cNvSpPr>
          <p:nvPr>
            <p:ph type="title"/>
          </p:nvPr>
        </p:nvSpPr>
        <p:spPr>
          <a:xfrm>
            <a:off x="4876800" y="457200"/>
            <a:ext cx="2819400" cy="5714999"/>
          </a:xfrm>
        </p:spPr>
        <p:txBody>
          <a:bodyPr/>
          <a:lstStyle/>
          <a:p>
            <a:r>
              <a:rPr lang="es-ES"/>
              <a:t>Haga clic para modificar el estilo de título del patrón</a:t>
            </a:r>
            <a:endParaRPr lang="en-US"/>
          </a:p>
        </p:txBody>
      </p:sp>
      <p:sp>
        <p:nvSpPr>
          <p:cNvPr id="9" name="Date Placeholder 8"/>
          <p:cNvSpPr>
            <a:spLocks noGrp="1"/>
          </p:cNvSpPr>
          <p:nvPr>
            <p:ph type="dt" sz="half" idx="10"/>
          </p:nvPr>
        </p:nvSpPr>
        <p:spPr/>
        <p:txBody>
          <a:bodyPr/>
          <a:lstStyle/>
          <a:p>
            <a:fld id="{3CAE405F-0042-43C6-A20F-F986417F8FE9}" type="datetimeFigureOut">
              <a:rPr lang="es-AR" smtClean="0"/>
              <a:t>5/4/2022</a:t>
            </a:fld>
            <a:endParaRPr lang="es-AR"/>
          </a:p>
        </p:txBody>
      </p:sp>
      <p:sp>
        <p:nvSpPr>
          <p:cNvPr id="13" name="Slide Number Placeholder 12"/>
          <p:cNvSpPr>
            <a:spLocks noGrp="1"/>
          </p:cNvSpPr>
          <p:nvPr>
            <p:ph type="sldNum" sz="quarter" idx="11"/>
          </p:nvPr>
        </p:nvSpPr>
        <p:spPr/>
        <p:txBody>
          <a:bodyPr/>
          <a:lstStyle/>
          <a:p>
            <a:fld id="{2FB2C69B-81BF-4AAA-8710-7F433814E659}" type="slidenum">
              <a:rPr lang="es-AR" smtClean="0"/>
              <a:t>‹Nº›</a:t>
            </a:fld>
            <a:endParaRPr lang="es-AR"/>
          </a:p>
        </p:txBody>
      </p:sp>
      <p:sp>
        <p:nvSpPr>
          <p:cNvPr id="14" name="Footer Placeholder 13"/>
          <p:cNvSpPr>
            <a:spLocks noGrp="1"/>
          </p:cNvSpPr>
          <p:nvPr>
            <p:ph type="ftr" sz="quarter" idx="12"/>
          </p:nvPr>
        </p:nvSpPr>
        <p:spPr/>
        <p:txBody>
          <a:bodyPr/>
          <a:lstStyle/>
          <a:p>
            <a:endParaRPr lang="es-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CAE405F-0042-43C6-A20F-F986417F8FE9}" type="datetimeFigureOut">
              <a:rPr lang="es-AR" smtClean="0"/>
              <a:t>5/4/2022</a:t>
            </a:fld>
            <a:endParaRPr lang="es-AR"/>
          </a:p>
        </p:txBody>
      </p:sp>
      <p:sp>
        <p:nvSpPr>
          <p:cNvPr id="9" name="Slide Number Placeholder 8"/>
          <p:cNvSpPr>
            <a:spLocks noGrp="1"/>
          </p:cNvSpPr>
          <p:nvPr>
            <p:ph type="sldNum" sz="quarter" idx="11"/>
          </p:nvPr>
        </p:nvSpPr>
        <p:spPr/>
        <p:txBody>
          <a:bodyPr/>
          <a:lstStyle/>
          <a:p>
            <a:fld id="{2FB2C69B-81BF-4AAA-8710-7F433814E659}" type="slidenum">
              <a:rPr lang="es-AR" smtClean="0"/>
              <a:t>‹Nº›</a:t>
            </a:fld>
            <a:endParaRPr lang="es-AR"/>
          </a:p>
        </p:txBody>
      </p:sp>
      <p:sp>
        <p:nvSpPr>
          <p:cNvPr id="10" name="Footer Placeholder 9"/>
          <p:cNvSpPr>
            <a:spLocks noGrp="1"/>
          </p:cNvSpPr>
          <p:nvPr>
            <p:ph type="ftr" sz="quarter" idx="12"/>
          </p:nvPr>
        </p:nvSpPr>
        <p:spPr/>
        <p:txBody>
          <a:bodyPr/>
          <a:lstStyle/>
          <a:p>
            <a:endParaRPr lang="es-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5" name="Date Placeholder 14"/>
          <p:cNvSpPr>
            <a:spLocks noGrp="1"/>
          </p:cNvSpPr>
          <p:nvPr>
            <p:ph type="dt" sz="half" idx="10"/>
          </p:nvPr>
        </p:nvSpPr>
        <p:spPr/>
        <p:txBody>
          <a:bodyPr/>
          <a:lstStyle/>
          <a:p>
            <a:fld id="{3CAE405F-0042-43C6-A20F-F986417F8FE9}" type="datetimeFigureOut">
              <a:rPr lang="es-AR" smtClean="0"/>
              <a:t>5/4/2022</a:t>
            </a:fld>
            <a:endParaRPr lang="es-AR"/>
          </a:p>
        </p:txBody>
      </p:sp>
      <p:sp>
        <p:nvSpPr>
          <p:cNvPr id="16" name="Slide Number Placeholder 15"/>
          <p:cNvSpPr>
            <a:spLocks noGrp="1"/>
          </p:cNvSpPr>
          <p:nvPr>
            <p:ph type="sldNum" sz="quarter" idx="11"/>
          </p:nvPr>
        </p:nvSpPr>
        <p:spPr/>
        <p:txBody>
          <a:bodyPr/>
          <a:lstStyle/>
          <a:p>
            <a:fld id="{2FB2C69B-81BF-4AAA-8710-7F433814E659}" type="slidenum">
              <a:rPr lang="es-AR" smtClean="0"/>
              <a:t>‹Nº›</a:t>
            </a:fld>
            <a:endParaRPr lang="es-AR"/>
          </a:p>
        </p:txBody>
      </p:sp>
      <p:sp>
        <p:nvSpPr>
          <p:cNvPr id="17" name="Footer Placeholder 16"/>
          <p:cNvSpPr>
            <a:spLocks noGrp="1"/>
          </p:cNvSpPr>
          <p:nvPr>
            <p:ph type="ftr" sz="quarter" idx="12"/>
          </p:nvPr>
        </p:nvSpPr>
        <p:spPr/>
        <p:txBody>
          <a:bodyPr/>
          <a:lstStyle/>
          <a:p>
            <a:endParaRPr lang="es-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s-ES"/>
              <a:t>Haga clic para modificar el estilo de título del patrón</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6" name="Date Placeholder 15"/>
          <p:cNvSpPr>
            <a:spLocks noGrp="1"/>
          </p:cNvSpPr>
          <p:nvPr>
            <p:ph type="dt" sz="half" idx="10"/>
          </p:nvPr>
        </p:nvSpPr>
        <p:spPr/>
        <p:txBody>
          <a:bodyPr/>
          <a:lstStyle/>
          <a:p>
            <a:fld id="{3CAE405F-0042-43C6-A20F-F986417F8FE9}" type="datetimeFigureOut">
              <a:rPr lang="es-AR" smtClean="0"/>
              <a:t>5/4/2022</a:t>
            </a:fld>
            <a:endParaRPr lang="es-AR"/>
          </a:p>
        </p:txBody>
      </p:sp>
      <p:sp>
        <p:nvSpPr>
          <p:cNvPr id="17" name="Slide Number Placeholder 16"/>
          <p:cNvSpPr>
            <a:spLocks noGrp="1"/>
          </p:cNvSpPr>
          <p:nvPr>
            <p:ph type="sldNum" sz="quarter" idx="11"/>
          </p:nvPr>
        </p:nvSpPr>
        <p:spPr/>
        <p:txBody>
          <a:bodyPr/>
          <a:lstStyle/>
          <a:p>
            <a:fld id="{2FB2C69B-81BF-4AAA-8710-7F433814E659}" type="slidenum">
              <a:rPr lang="es-AR" smtClean="0"/>
              <a:t>‹Nº›</a:t>
            </a:fld>
            <a:endParaRPr lang="es-AR"/>
          </a:p>
        </p:txBody>
      </p:sp>
      <p:sp>
        <p:nvSpPr>
          <p:cNvPr id="18" name="Footer Placeholder 17"/>
          <p:cNvSpPr>
            <a:spLocks noGrp="1"/>
          </p:cNvSpPr>
          <p:nvPr>
            <p:ph type="ftr" sz="quarter" idx="12"/>
          </p:nvPr>
        </p:nvSpPr>
        <p:spPr/>
        <p:txBody>
          <a:bodyPr/>
          <a:lstStyle/>
          <a:p>
            <a:endParaRPr lang="es-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Date Placeholder 12"/>
          <p:cNvSpPr>
            <a:spLocks noGrp="1"/>
          </p:cNvSpPr>
          <p:nvPr>
            <p:ph type="dt" sz="half" idx="10"/>
          </p:nvPr>
        </p:nvSpPr>
        <p:spPr/>
        <p:txBody>
          <a:bodyPr/>
          <a:lstStyle/>
          <a:p>
            <a:fld id="{3CAE405F-0042-43C6-A20F-F986417F8FE9}" type="datetimeFigureOut">
              <a:rPr lang="es-AR" smtClean="0"/>
              <a:t>5/4/2022</a:t>
            </a:fld>
            <a:endParaRPr lang="es-AR"/>
          </a:p>
        </p:txBody>
      </p:sp>
      <p:sp>
        <p:nvSpPr>
          <p:cNvPr id="14" name="Slide Number Placeholder 13"/>
          <p:cNvSpPr>
            <a:spLocks noGrp="1"/>
          </p:cNvSpPr>
          <p:nvPr>
            <p:ph type="sldNum" sz="quarter" idx="11"/>
          </p:nvPr>
        </p:nvSpPr>
        <p:spPr/>
        <p:txBody>
          <a:bodyPr/>
          <a:lstStyle/>
          <a:p>
            <a:fld id="{2FB2C69B-81BF-4AAA-8710-7F433814E659}" type="slidenum">
              <a:rPr lang="es-AR" smtClean="0"/>
              <a:t>‹Nº›</a:t>
            </a:fld>
            <a:endParaRPr lang="es-AR"/>
          </a:p>
        </p:txBody>
      </p:sp>
      <p:sp>
        <p:nvSpPr>
          <p:cNvPr id="15" name="Footer Placeholder 14"/>
          <p:cNvSpPr>
            <a:spLocks noGrp="1"/>
          </p:cNvSpPr>
          <p:nvPr>
            <p:ph type="ftr" sz="quarter" idx="12"/>
          </p:nvPr>
        </p:nvSpPr>
        <p:spPr/>
        <p:txBody>
          <a:bodyPr/>
          <a:lstStyle/>
          <a:p>
            <a:endParaRPr lang="es-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Date Placeholder 12"/>
          <p:cNvSpPr>
            <a:spLocks noGrp="1"/>
          </p:cNvSpPr>
          <p:nvPr>
            <p:ph type="dt" sz="half" idx="10"/>
          </p:nvPr>
        </p:nvSpPr>
        <p:spPr/>
        <p:txBody>
          <a:bodyPr/>
          <a:lstStyle/>
          <a:p>
            <a:fld id="{3CAE405F-0042-43C6-A20F-F986417F8FE9}" type="datetimeFigureOut">
              <a:rPr lang="es-AR" smtClean="0"/>
              <a:t>5/4/2022</a:t>
            </a:fld>
            <a:endParaRPr lang="es-AR"/>
          </a:p>
        </p:txBody>
      </p:sp>
      <p:sp>
        <p:nvSpPr>
          <p:cNvPr id="14" name="Slide Number Placeholder 13"/>
          <p:cNvSpPr>
            <a:spLocks noGrp="1"/>
          </p:cNvSpPr>
          <p:nvPr>
            <p:ph type="sldNum" sz="quarter" idx="11"/>
          </p:nvPr>
        </p:nvSpPr>
        <p:spPr/>
        <p:txBody>
          <a:bodyPr/>
          <a:lstStyle/>
          <a:p>
            <a:fld id="{2FB2C69B-81BF-4AAA-8710-7F433814E659}" type="slidenum">
              <a:rPr lang="es-AR" smtClean="0"/>
              <a:t>‹Nº›</a:t>
            </a:fld>
            <a:endParaRPr lang="es-AR"/>
          </a:p>
        </p:txBody>
      </p:sp>
      <p:sp>
        <p:nvSpPr>
          <p:cNvPr id="15" name="Footer Placeholder 14"/>
          <p:cNvSpPr>
            <a:spLocks noGrp="1"/>
          </p:cNvSpPr>
          <p:nvPr>
            <p:ph type="ftr" sz="quarter" idx="12"/>
          </p:nvPr>
        </p:nvSpPr>
        <p:spPr/>
        <p:txBody>
          <a:bodyPr/>
          <a:lstStyle/>
          <a:p>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itle 1"/>
          <p:cNvSpPr>
            <a:spLocks noGrp="1"/>
          </p:cNvSpPr>
          <p:nvPr>
            <p:ph type="title"/>
          </p:nvPr>
        </p:nvSpPr>
        <p:spPr>
          <a:xfrm>
            <a:off x="4876800" y="457200"/>
            <a:ext cx="2819400" cy="5714999"/>
          </a:xfrm>
        </p:spPr>
        <p:txBody>
          <a:bodyPr/>
          <a:lstStyle/>
          <a:p>
            <a:r>
              <a:rPr lang="es-ES"/>
              <a:t>Haga clic para modificar el estilo de título del patrón</a:t>
            </a:r>
            <a:endParaRPr lang="en-US"/>
          </a:p>
        </p:txBody>
      </p:sp>
      <p:sp>
        <p:nvSpPr>
          <p:cNvPr id="12" name="Date Placeholder 11"/>
          <p:cNvSpPr>
            <a:spLocks noGrp="1"/>
          </p:cNvSpPr>
          <p:nvPr>
            <p:ph type="dt" sz="half" idx="10"/>
          </p:nvPr>
        </p:nvSpPr>
        <p:spPr/>
        <p:txBody>
          <a:bodyPr/>
          <a:lstStyle/>
          <a:p>
            <a:fld id="{3CAE405F-0042-43C6-A20F-F986417F8FE9}" type="datetimeFigureOut">
              <a:rPr lang="es-AR" smtClean="0"/>
              <a:t>5/4/2022</a:t>
            </a:fld>
            <a:endParaRPr lang="es-AR"/>
          </a:p>
        </p:txBody>
      </p:sp>
      <p:sp>
        <p:nvSpPr>
          <p:cNvPr id="14" name="Slide Number Placeholder 13"/>
          <p:cNvSpPr>
            <a:spLocks noGrp="1"/>
          </p:cNvSpPr>
          <p:nvPr>
            <p:ph type="sldNum" sz="quarter" idx="11"/>
          </p:nvPr>
        </p:nvSpPr>
        <p:spPr/>
        <p:txBody>
          <a:bodyPr/>
          <a:lstStyle/>
          <a:p>
            <a:fld id="{2FB2C69B-81BF-4AAA-8710-7F433814E659}" type="slidenum">
              <a:rPr lang="es-AR" smtClean="0"/>
              <a:t>‹Nº›</a:t>
            </a:fld>
            <a:endParaRPr lang="es-AR"/>
          </a:p>
        </p:txBody>
      </p:sp>
      <p:sp>
        <p:nvSpPr>
          <p:cNvPr id="16" name="Footer Placeholder 15"/>
          <p:cNvSpPr>
            <a:spLocks noGrp="1"/>
          </p:cNvSpPr>
          <p:nvPr>
            <p:ph type="ftr" sz="quarter" idx="12"/>
          </p:nvPr>
        </p:nvSpPr>
        <p:spPr/>
        <p:txBody>
          <a:bodyPr/>
          <a:lstStyle/>
          <a:p>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s-ES"/>
              <a:t>Haga clic para modificar el estilo de título del patrón</a:t>
            </a:r>
            <a:endParaRPr lang="en-US" dirty="0"/>
          </a:p>
        </p:txBody>
      </p:sp>
      <p:sp>
        <p:nvSpPr>
          <p:cNvPr id="9" name="Date Placeholder 8"/>
          <p:cNvSpPr>
            <a:spLocks noGrp="1"/>
          </p:cNvSpPr>
          <p:nvPr>
            <p:ph type="dt" sz="half" idx="10"/>
          </p:nvPr>
        </p:nvSpPr>
        <p:spPr/>
        <p:txBody>
          <a:bodyPr/>
          <a:lstStyle/>
          <a:p>
            <a:fld id="{3CAE405F-0042-43C6-A20F-F986417F8FE9}" type="datetimeFigureOut">
              <a:rPr lang="es-AR" smtClean="0"/>
              <a:t>5/4/2022</a:t>
            </a:fld>
            <a:endParaRPr lang="es-AR"/>
          </a:p>
        </p:txBody>
      </p:sp>
      <p:sp>
        <p:nvSpPr>
          <p:cNvPr id="10" name="Slide Number Placeholder 9"/>
          <p:cNvSpPr>
            <a:spLocks noGrp="1"/>
          </p:cNvSpPr>
          <p:nvPr>
            <p:ph type="sldNum" sz="quarter" idx="11"/>
          </p:nvPr>
        </p:nvSpPr>
        <p:spPr/>
        <p:txBody>
          <a:bodyPr/>
          <a:lstStyle/>
          <a:p>
            <a:fld id="{2FB2C69B-81BF-4AAA-8710-7F433814E659}" type="slidenum">
              <a:rPr lang="es-AR" smtClean="0"/>
              <a:t>‹Nº›</a:t>
            </a:fld>
            <a:endParaRPr lang="es-AR"/>
          </a:p>
        </p:txBody>
      </p:sp>
      <p:sp>
        <p:nvSpPr>
          <p:cNvPr id="11" name="Footer Placeholder 10"/>
          <p:cNvSpPr>
            <a:spLocks noGrp="1"/>
          </p:cNvSpPr>
          <p:nvPr>
            <p:ph type="ftr" sz="quarter" idx="12"/>
          </p:nvPr>
        </p:nvSpPr>
        <p:spPr/>
        <p:txBody>
          <a:bodyPr/>
          <a:lstStyle/>
          <a:p>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CAE405F-0042-43C6-A20F-F986417F8FE9}" type="datetimeFigureOut">
              <a:rPr lang="es-AR" smtClean="0"/>
              <a:t>5/4/2022</a:t>
            </a:fld>
            <a:endParaRPr lang="es-AR"/>
          </a:p>
        </p:txBody>
      </p:sp>
      <p:sp>
        <p:nvSpPr>
          <p:cNvPr id="9" name="Slide Number Placeholder 8"/>
          <p:cNvSpPr>
            <a:spLocks noGrp="1"/>
          </p:cNvSpPr>
          <p:nvPr>
            <p:ph type="sldNum" sz="quarter" idx="11"/>
          </p:nvPr>
        </p:nvSpPr>
        <p:spPr/>
        <p:txBody>
          <a:bodyPr/>
          <a:lstStyle/>
          <a:p>
            <a:fld id="{2FB2C69B-81BF-4AAA-8710-7F433814E659}" type="slidenum">
              <a:rPr lang="es-AR" smtClean="0"/>
              <a:t>‹Nº›</a:t>
            </a:fld>
            <a:endParaRPr lang="es-AR"/>
          </a:p>
        </p:txBody>
      </p:sp>
      <p:sp>
        <p:nvSpPr>
          <p:cNvPr id="10" name="Footer Placeholder 9"/>
          <p:cNvSpPr>
            <a:spLocks noGrp="1"/>
          </p:cNvSpPr>
          <p:nvPr>
            <p:ph type="ftr" sz="quarter" idx="12"/>
          </p:nvPr>
        </p:nvSpPr>
        <p:spPr/>
        <p:txBody>
          <a:bodyPr/>
          <a:lstStyle/>
          <a:p>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5" name="Date Placeholder 14"/>
          <p:cNvSpPr>
            <a:spLocks noGrp="1"/>
          </p:cNvSpPr>
          <p:nvPr>
            <p:ph type="dt" sz="half" idx="10"/>
          </p:nvPr>
        </p:nvSpPr>
        <p:spPr/>
        <p:txBody>
          <a:bodyPr/>
          <a:lstStyle/>
          <a:p>
            <a:fld id="{3CAE405F-0042-43C6-A20F-F986417F8FE9}" type="datetimeFigureOut">
              <a:rPr lang="es-AR" smtClean="0"/>
              <a:t>5/4/2022</a:t>
            </a:fld>
            <a:endParaRPr lang="es-AR"/>
          </a:p>
        </p:txBody>
      </p:sp>
      <p:sp>
        <p:nvSpPr>
          <p:cNvPr id="16" name="Slide Number Placeholder 15"/>
          <p:cNvSpPr>
            <a:spLocks noGrp="1"/>
          </p:cNvSpPr>
          <p:nvPr>
            <p:ph type="sldNum" sz="quarter" idx="11"/>
          </p:nvPr>
        </p:nvSpPr>
        <p:spPr/>
        <p:txBody>
          <a:bodyPr/>
          <a:lstStyle/>
          <a:p>
            <a:fld id="{2FB2C69B-81BF-4AAA-8710-7F433814E659}" type="slidenum">
              <a:rPr lang="es-AR" smtClean="0"/>
              <a:t>‹Nº›</a:t>
            </a:fld>
            <a:endParaRPr lang="es-AR"/>
          </a:p>
        </p:txBody>
      </p:sp>
      <p:sp>
        <p:nvSpPr>
          <p:cNvPr id="17" name="Footer Placeholder 16"/>
          <p:cNvSpPr>
            <a:spLocks noGrp="1"/>
          </p:cNvSpPr>
          <p:nvPr>
            <p:ph type="ftr" sz="quarter" idx="12"/>
          </p:nvPr>
        </p:nvSpPr>
        <p:spPr/>
        <p:txBody>
          <a:bodyPr/>
          <a:lstStyle/>
          <a:p>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s-ES"/>
              <a:t>Haga clic para modificar el estilo de título del patrón</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6" name="Date Placeholder 15"/>
          <p:cNvSpPr>
            <a:spLocks noGrp="1"/>
          </p:cNvSpPr>
          <p:nvPr>
            <p:ph type="dt" sz="half" idx="10"/>
          </p:nvPr>
        </p:nvSpPr>
        <p:spPr/>
        <p:txBody>
          <a:bodyPr/>
          <a:lstStyle/>
          <a:p>
            <a:fld id="{3CAE405F-0042-43C6-A20F-F986417F8FE9}" type="datetimeFigureOut">
              <a:rPr lang="es-AR" smtClean="0"/>
              <a:t>5/4/2022</a:t>
            </a:fld>
            <a:endParaRPr lang="es-AR"/>
          </a:p>
        </p:txBody>
      </p:sp>
      <p:sp>
        <p:nvSpPr>
          <p:cNvPr id="17" name="Slide Number Placeholder 16"/>
          <p:cNvSpPr>
            <a:spLocks noGrp="1"/>
          </p:cNvSpPr>
          <p:nvPr>
            <p:ph type="sldNum" sz="quarter" idx="11"/>
          </p:nvPr>
        </p:nvSpPr>
        <p:spPr/>
        <p:txBody>
          <a:bodyPr/>
          <a:lstStyle/>
          <a:p>
            <a:fld id="{2FB2C69B-81BF-4AAA-8710-7F433814E659}" type="slidenum">
              <a:rPr lang="es-AR" smtClean="0"/>
              <a:t>‹Nº›</a:t>
            </a:fld>
            <a:endParaRPr lang="es-AR"/>
          </a:p>
        </p:txBody>
      </p:sp>
      <p:sp>
        <p:nvSpPr>
          <p:cNvPr id="18" name="Footer Placeholder 17"/>
          <p:cNvSpPr>
            <a:spLocks noGrp="1"/>
          </p:cNvSpPr>
          <p:nvPr>
            <p:ph type="ftr" sz="quarter" idx="12"/>
          </p:nvPr>
        </p:nvSpPr>
        <p:spPr/>
        <p:txBody>
          <a:bodyPr/>
          <a:lstStyle/>
          <a:p>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2FB2C69B-81BF-4AAA-8710-7F433814E659}" type="slidenum">
              <a:rPr lang="es-AR" smtClean="0"/>
              <a:t>‹Nº›</a:t>
            </a:fld>
            <a:endParaRPr lang="es-A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3CAE405F-0042-43C6-A20F-F986417F8FE9}" type="datetimeFigureOut">
              <a:rPr lang="es-AR" smtClean="0"/>
              <a:t>5/4/2022</a:t>
            </a:fld>
            <a:endParaRPr lang="es-A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s-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E405F-0042-43C6-A20F-F986417F8FE9}" type="datetimeFigureOut">
              <a:rPr lang="es-AR" smtClean="0"/>
              <a:t>5/4/2022</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2C69B-81BF-4AAA-8710-7F433814E659}" type="slidenum">
              <a:rPr lang="es-AR" smtClean="0"/>
              <a:t>‹Nº›</a:t>
            </a:fld>
            <a:endParaRPr lang="es-AR"/>
          </a:p>
        </p:txBody>
      </p:sp>
    </p:spTree>
    <p:extLst>
      <p:ext uri="{BB962C8B-B14F-4D97-AF65-F5344CB8AC3E}">
        <p14:creationId xmlns:p14="http://schemas.microsoft.com/office/powerpoint/2010/main" val="25161210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2FB2C69B-81BF-4AAA-8710-7F433814E659}" type="slidenum">
              <a:rPr lang="es-AR" smtClean="0"/>
              <a:t>‹Nº›</a:t>
            </a:fld>
            <a:endParaRPr lang="es-A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3CAE405F-0042-43C6-A20F-F986417F8FE9}" type="datetimeFigureOut">
              <a:rPr lang="es-AR" smtClean="0"/>
              <a:t>5/4/2022</a:t>
            </a:fld>
            <a:endParaRPr lang="es-A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s-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2FB2C69B-81BF-4AAA-8710-7F433814E659}" type="slidenum">
              <a:rPr lang="es-AR" smtClean="0"/>
              <a:t>‹Nº›</a:t>
            </a:fld>
            <a:endParaRPr lang="es-AR"/>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3CAE405F-0042-43C6-A20F-F986417F8FE9}" type="datetimeFigureOut">
              <a:rPr lang="es-AR" smtClean="0"/>
              <a:t>5/4/2022</a:t>
            </a:fld>
            <a:endParaRPr lang="es-AR"/>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s-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5.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3763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57200"/>
            <a:ext cx="4330824" cy="5714999"/>
          </a:xfrm>
        </p:spPr>
        <p:txBody>
          <a:bodyPr>
            <a:normAutofit fontScale="85000" lnSpcReduction="10000"/>
          </a:bodyPr>
          <a:lstStyle/>
          <a:p>
            <a:pPr algn="just"/>
            <a:r>
              <a:rPr lang="es-AR" b="1" dirty="0" smtClean="0"/>
              <a:t>PRINCIPIO GENERAL: </a:t>
            </a:r>
            <a:r>
              <a:rPr lang="es-AR" b="1" u="sng" dirty="0" smtClean="0"/>
              <a:t>Art</a:t>
            </a:r>
            <a:r>
              <a:rPr lang="es-AR" b="1" u="sng" dirty="0"/>
              <a:t>. 68 CPCC – Costas al vencido.</a:t>
            </a:r>
          </a:p>
          <a:p>
            <a:pPr algn="just"/>
            <a:endParaRPr lang="es-AR" dirty="0" smtClean="0"/>
          </a:p>
          <a:p>
            <a:pPr algn="just"/>
            <a:r>
              <a:rPr lang="es-AR" dirty="0" smtClean="0"/>
              <a:t>La imposición en costas no es una sanción como antiguamente se creía</a:t>
            </a:r>
            <a:r>
              <a:rPr lang="es-AR" dirty="0" smtClean="0"/>
              <a:t>.</a:t>
            </a:r>
          </a:p>
          <a:p>
            <a:pPr algn="just"/>
            <a:endParaRPr lang="es-AR" dirty="0"/>
          </a:p>
          <a:p>
            <a:pPr algn="just"/>
            <a:r>
              <a:rPr lang="es-AR" b="1" i="1" u="sng" dirty="0"/>
              <a:t>“ … se debe tener presente que la condena en costas tiene por objeto resarcir a la contraria de los gastos en que su conducta la obligó a incurrir; de allí que la exoneración de su pago reviste carácter excepcional y es de interpretación restrictiva</a:t>
            </a:r>
            <a:r>
              <a:rPr lang="es-AR" dirty="0"/>
              <a:t> (conf. Corte Suprema de Justicia de la Nación, </a:t>
            </a:r>
            <a:r>
              <a:rPr lang="es-AR" dirty="0" err="1"/>
              <a:t>doctr</a:t>
            </a:r>
            <a:r>
              <a:rPr lang="es-AR" dirty="0"/>
              <a:t>. Fallos 312:889 y 316:2297; esta Sala, causas 10.229/01 del 10.9.02 y 7603/04 del 8.3.05, entre otras; Sala I causas 54096/95 del 20.6.00, 6049/99 del 18.7.02, 11085/98 del 10.10.02, 2275/15 del 3.12.15)“ in re: Causa n°1924/2018 “R.J.E. c/ OSDE s/ amparo de salud” Juzgado n° 5 Secretaría n° 10. CAMARA CIVIL Y COMERCIAL FEDERAL- SALA III</a:t>
            </a:r>
          </a:p>
          <a:p>
            <a:pPr algn="just"/>
            <a:endParaRPr lang="es-AR" dirty="0"/>
          </a:p>
          <a:p>
            <a:pPr algn="just"/>
            <a:r>
              <a:rPr lang="es-AR" dirty="0" smtClean="0"/>
              <a:t>No existe proceso sin costas.</a:t>
            </a:r>
            <a:endParaRPr lang="es-AR" dirty="0"/>
          </a:p>
          <a:p>
            <a:pPr algn="just"/>
            <a:endParaRPr lang="es-AR" dirty="0"/>
          </a:p>
          <a:p>
            <a:pPr algn="just"/>
            <a:r>
              <a:rPr lang="es-AR" dirty="0"/>
              <a:t>A partir del 1/12/2021 según Ac. 4047 SCBA 1 </a:t>
            </a:r>
            <a:r>
              <a:rPr lang="es-AR" dirty="0" err="1"/>
              <a:t>jus</a:t>
            </a:r>
            <a:r>
              <a:rPr lang="es-AR" dirty="0"/>
              <a:t> = $3554.</a:t>
            </a:r>
          </a:p>
        </p:txBody>
      </p:sp>
      <p:sp>
        <p:nvSpPr>
          <p:cNvPr id="2" name="1 Título"/>
          <p:cNvSpPr>
            <a:spLocks noGrp="1"/>
          </p:cNvSpPr>
          <p:nvPr>
            <p:ph type="title"/>
          </p:nvPr>
        </p:nvSpPr>
        <p:spPr>
          <a:xfrm>
            <a:off x="5292079" y="457200"/>
            <a:ext cx="2826683" cy="5715000"/>
          </a:xfrm>
          <a:solidFill>
            <a:schemeClr val="accent4">
              <a:lumMod val="60000"/>
              <a:lumOff val="40000"/>
            </a:schemeClr>
          </a:solidFill>
        </p:spPr>
        <p:txBody>
          <a:bodyPr>
            <a:normAutofit/>
          </a:bodyPr>
          <a:lstStyle/>
          <a:p>
            <a:r>
              <a:rPr lang="es-AR" b="1" u="sng" dirty="0" smtClean="0"/>
              <a:t>COSTAS EN EL PROCESO  </a:t>
            </a:r>
            <a:r>
              <a:rPr lang="es-AR" b="1" u="sng" dirty="0"/>
              <a:t>JUDICIAL POR REGULACIÓN Y COBRO</a:t>
            </a:r>
          </a:p>
        </p:txBody>
      </p:sp>
      <p:sp>
        <p:nvSpPr>
          <p:cNvPr id="4" name="3 CuadroTexto">
            <a:extLst>
              <a:ext uri="{FF2B5EF4-FFF2-40B4-BE49-F238E27FC236}">
                <a16:creationId xmlns="" xmlns:a16="http://schemas.microsoft.com/office/drawing/2014/main" id="{B5259727-20E2-41EE-9C4F-E2C9D226B3F3}"/>
              </a:ext>
            </a:extLst>
          </p:cNvPr>
          <p:cNvSpPr txBox="1"/>
          <p:nvPr/>
        </p:nvSpPr>
        <p:spPr>
          <a:xfrm>
            <a:off x="6912998" y="6021287"/>
            <a:ext cx="2411530" cy="738664"/>
          </a:xfrm>
          <a:prstGeom prst="rect">
            <a:avLst/>
          </a:prstGeom>
          <a:noFill/>
        </p:spPr>
        <p:txBody>
          <a:bodyPr wrap="square" rtlCol="0">
            <a:spAutoFit/>
          </a:bodyPr>
          <a:lstStyle/>
          <a:p>
            <a:r>
              <a:rPr lang="es-AR" sz="1400" b="1" dirty="0"/>
              <a:t>                   </a:t>
            </a:r>
          </a:p>
          <a:p>
            <a:r>
              <a:rPr lang="es-AR" sz="1400" b="1" dirty="0"/>
              <a:t>                    </a:t>
            </a:r>
          </a:p>
          <a:p>
            <a:r>
              <a:rPr lang="es-AR" sz="1400" b="1" dirty="0"/>
              <a:t>                    drmarianonatale</a:t>
            </a:r>
          </a:p>
        </p:txBody>
      </p:sp>
      <p:pic>
        <p:nvPicPr>
          <p:cNvPr id="5" name="Picture 2">
            <a:extLst>
              <a:ext uri="{FF2B5EF4-FFF2-40B4-BE49-F238E27FC236}">
                <a16:creationId xmlns="" xmlns:a16="http://schemas.microsoft.com/office/drawing/2014/main" id="{3E7168A5-0E5B-4A34-8C8D-E6C6E458BE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3670" y="6496657"/>
            <a:ext cx="252028" cy="18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496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B7CE8AB4-328E-461C-85C7-A88C826BD16C}"/>
              </a:ext>
            </a:extLst>
          </p:cNvPr>
          <p:cNvSpPr>
            <a:spLocks noGrp="1"/>
          </p:cNvSpPr>
          <p:nvPr>
            <p:ph idx="1"/>
          </p:nvPr>
        </p:nvSpPr>
        <p:spPr/>
        <p:txBody>
          <a:bodyPr>
            <a:normAutofit fontScale="85000" lnSpcReduction="10000"/>
          </a:bodyPr>
          <a:lstStyle/>
          <a:p>
            <a:pPr algn="just"/>
            <a:r>
              <a:rPr lang="es-AR" i="1" dirty="0"/>
              <a:t>“ …  que corrido traslado al FISCO DE LA PROVINCIA DE BUENOS AIRES, se presenta el mismo mediante letrado apoderado Dr. MARTÍN GABRIEL OSTROWSKY y si bien niega las distintas cuestiones expuestas por el actor y señala que deberá éste acreditar en autos los elementos de prueba que justifiquen su pretensión </a:t>
            </a:r>
            <a:r>
              <a:rPr lang="es-AR" i="1" u="sng" dirty="0"/>
              <a:t>pero, luego ofrece prueba documental en formato digital que coincide con la ofrecida por el accionante respecto de la actuación del mismo ante el órgano administrativo federal. Por cuanto en función de ello se tiene por debidamente acreditada la actuación profesional del Dr. </a:t>
            </a:r>
            <a:r>
              <a:rPr lang="es-AR" i="1" u="sng" dirty="0" err="1"/>
              <a:t>Elvio</a:t>
            </a:r>
            <a:r>
              <a:rPr lang="es-AR" i="1" u="sng" dirty="0"/>
              <a:t> Ricardo Medina por ante la CMJ 373 Quilmes, en la forma señalada en el escrito de inicio </a:t>
            </a:r>
            <a:r>
              <a:rPr lang="es-AR" i="1" dirty="0"/>
              <a:t>… “</a:t>
            </a:r>
            <a:r>
              <a:rPr lang="es-AR" dirty="0"/>
              <a:t>in re: </a:t>
            </a:r>
            <a:r>
              <a:rPr lang="es-AR" b="1" dirty="0"/>
              <a:t>MEDINA ELVIO RICARDO C/ GOBERNACION DE LA PROVINCIA DE BUENOS AIRES S/ MATERIA A CATEGORIZAR - </a:t>
            </a:r>
            <a:r>
              <a:rPr lang="es-AR" b="1" dirty="0" err="1"/>
              <a:t>Exp</a:t>
            </a:r>
            <a:r>
              <a:rPr lang="es-AR" b="1" dirty="0"/>
              <a:t>. 16.076</a:t>
            </a:r>
          </a:p>
          <a:p>
            <a:r>
              <a:rPr lang="es-AR" b="1" u="sng" dirty="0"/>
              <a:t>TRIBUNAL DEL TRABAJO N° 5 QUILMES</a:t>
            </a:r>
            <a:r>
              <a:rPr lang="es-AR" b="1" dirty="0"/>
              <a:t>.</a:t>
            </a:r>
          </a:p>
        </p:txBody>
      </p:sp>
      <p:sp>
        <p:nvSpPr>
          <p:cNvPr id="2" name="Título 1">
            <a:extLst>
              <a:ext uri="{FF2B5EF4-FFF2-40B4-BE49-F238E27FC236}">
                <a16:creationId xmlns="" xmlns:a16="http://schemas.microsoft.com/office/drawing/2014/main" id="{C499C668-5A71-40E9-900F-9A3570A23173}"/>
              </a:ext>
            </a:extLst>
          </p:cNvPr>
          <p:cNvSpPr>
            <a:spLocks noGrp="1"/>
          </p:cNvSpPr>
          <p:nvPr>
            <p:ph type="title"/>
          </p:nvPr>
        </p:nvSpPr>
        <p:spPr>
          <a:solidFill>
            <a:schemeClr val="tx2">
              <a:lumMod val="20000"/>
              <a:lumOff val="80000"/>
            </a:schemeClr>
          </a:solidFill>
        </p:spPr>
        <p:txBody>
          <a:bodyPr>
            <a:normAutofit/>
          </a:bodyPr>
          <a:lstStyle/>
          <a:p>
            <a:r>
              <a:rPr lang="es-AR" sz="2500" b="1" u="sng" dirty="0"/>
              <a:t>LA PRUEBA EN EL JUICIO POR REGULACIÓN Y COBRO DE HONORARIOS </a:t>
            </a:r>
          </a:p>
        </p:txBody>
      </p:sp>
      <p:sp>
        <p:nvSpPr>
          <p:cNvPr id="5" name="3 CuadroTexto">
            <a:extLst>
              <a:ext uri="{FF2B5EF4-FFF2-40B4-BE49-F238E27FC236}">
                <a16:creationId xmlns="" xmlns:a16="http://schemas.microsoft.com/office/drawing/2014/main" id="{3828F9C0-5F0B-4B8D-8D08-245CD638727D}"/>
              </a:ext>
            </a:extLst>
          </p:cNvPr>
          <p:cNvSpPr txBox="1"/>
          <p:nvPr/>
        </p:nvSpPr>
        <p:spPr>
          <a:xfrm>
            <a:off x="6912998" y="6021287"/>
            <a:ext cx="2411530" cy="738664"/>
          </a:xfrm>
          <a:prstGeom prst="rect">
            <a:avLst/>
          </a:prstGeom>
          <a:noFill/>
        </p:spPr>
        <p:txBody>
          <a:bodyPr wrap="square" rtlCol="0">
            <a:spAutoFit/>
          </a:bodyPr>
          <a:lstStyle/>
          <a:p>
            <a:r>
              <a:rPr lang="es-AR" sz="1400" b="1" dirty="0"/>
              <a:t>                    </a:t>
            </a:r>
          </a:p>
          <a:p>
            <a:r>
              <a:rPr lang="es-AR" sz="1400" b="1" dirty="0"/>
              <a:t>                  </a:t>
            </a:r>
          </a:p>
          <a:p>
            <a:r>
              <a:rPr lang="es-AR" sz="1400" b="1" dirty="0"/>
              <a:t>                    drmarianonatale</a:t>
            </a:r>
          </a:p>
        </p:txBody>
      </p:sp>
      <p:pic>
        <p:nvPicPr>
          <p:cNvPr id="7" name="Picture 2">
            <a:extLst>
              <a:ext uri="{FF2B5EF4-FFF2-40B4-BE49-F238E27FC236}">
                <a16:creationId xmlns="" xmlns:a16="http://schemas.microsoft.com/office/drawing/2014/main" id="{3E7168A5-0E5B-4A34-8C8D-E6C6E458BE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3670" y="6496657"/>
            <a:ext cx="252028" cy="18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349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57200" y="274638"/>
            <a:ext cx="8229600" cy="1143000"/>
          </a:xfrm>
          <a:prstGeom prst="rect">
            <a:avLst/>
          </a:prstGeom>
          <a:solidFill>
            <a:schemeClr val="accent4">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indent="0">
              <a:buNone/>
            </a:pPr>
            <a:r>
              <a:rPr lang="es-MX" sz="3600" b="1" dirty="0"/>
              <a:t>¿EXISTE ACTIVIDAD OFICIOSA DE UN ABOGADO?</a:t>
            </a:r>
          </a:p>
        </p:txBody>
      </p:sp>
      <p:sp>
        <p:nvSpPr>
          <p:cNvPr id="5" name="2 Marcador de contenido"/>
          <p:cNvSpPr txBox="1">
            <a:spLocks/>
          </p:cNvSpPr>
          <p:nvPr/>
        </p:nvSpPr>
        <p:spPr>
          <a:xfrm>
            <a:off x="457200" y="1600201"/>
            <a:ext cx="8229600" cy="4205064"/>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MX" sz="3100" b="0" i="0" dirty="0">
                <a:solidFill>
                  <a:srgbClr val="000000"/>
                </a:solidFill>
                <a:effectLst/>
                <a:latin typeface="Gill Sans"/>
              </a:rPr>
              <a:t>LCRT ART. 1° </a:t>
            </a:r>
            <a:r>
              <a:rPr lang="es-MX" sz="3100" b="0" i="1" dirty="0">
                <a:solidFill>
                  <a:srgbClr val="000000"/>
                </a:solidFill>
                <a:effectLst/>
                <a:latin typeface="Gill Sans"/>
              </a:rPr>
              <a:t>“… Los honorarios profesionales que correspondan por patrocinio letrado y demás gastos en que incurra el trabajador a consecuencia de su participación ante las comisiones médicas estarán a cargo de la respectiva aseguradora de riesgos del trabajo (A.R.T</a:t>
            </a:r>
            <a:r>
              <a:rPr lang="es-MX" sz="3100" b="0" i="1" dirty="0" smtClean="0">
                <a:solidFill>
                  <a:srgbClr val="000000"/>
                </a:solidFill>
                <a:effectLst/>
                <a:latin typeface="Gill Sans"/>
              </a:rPr>
              <a:t>.)”.</a:t>
            </a:r>
          </a:p>
          <a:p>
            <a:pPr marL="0" indent="0" algn="just">
              <a:buNone/>
            </a:pPr>
            <a:endParaRPr lang="es-MX" sz="3100" i="1" dirty="0">
              <a:solidFill>
                <a:srgbClr val="000000"/>
              </a:solidFill>
              <a:latin typeface="Gill Sans"/>
            </a:endParaRPr>
          </a:p>
          <a:p>
            <a:pPr marL="0" indent="0" algn="just">
              <a:buNone/>
            </a:pPr>
            <a:r>
              <a:rPr lang="es-MX" sz="3100" b="1" i="1" u="sng" dirty="0" smtClean="0">
                <a:solidFill>
                  <a:srgbClr val="000000"/>
                </a:solidFill>
                <a:effectLst/>
                <a:latin typeface="Gill Sans"/>
              </a:rPr>
              <a:t>EXCESO REGLAMENTARIO</a:t>
            </a:r>
            <a:endParaRPr lang="es-MX" sz="3100" b="1" i="1" u="sng" dirty="0">
              <a:solidFill>
                <a:srgbClr val="000000"/>
              </a:solidFill>
              <a:effectLst/>
              <a:latin typeface="Gill Sans"/>
            </a:endParaRPr>
          </a:p>
          <a:p>
            <a:pPr marL="0" indent="0" algn="just">
              <a:buNone/>
            </a:pPr>
            <a:endParaRPr lang="es-MX" sz="2000" b="0" i="1" dirty="0">
              <a:solidFill>
                <a:srgbClr val="000000"/>
              </a:solidFill>
              <a:effectLst/>
              <a:latin typeface="Gill Sans"/>
            </a:endParaRPr>
          </a:p>
          <a:p>
            <a:pPr marL="0" indent="0" algn="just">
              <a:buNone/>
            </a:pPr>
            <a:endParaRPr lang="es-MX" dirty="0" smtClean="0">
              <a:solidFill>
                <a:srgbClr val="000000"/>
              </a:solidFill>
              <a:latin typeface="Gill Sans"/>
            </a:endParaRPr>
          </a:p>
          <a:p>
            <a:pPr marL="0" indent="0" algn="just">
              <a:buNone/>
            </a:pPr>
            <a:r>
              <a:rPr lang="es-MX" dirty="0" smtClean="0">
                <a:solidFill>
                  <a:srgbClr val="000000"/>
                </a:solidFill>
                <a:latin typeface="Gill Sans"/>
              </a:rPr>
              <a:t>Res</a:t>
            </a:r>
            <a:r>
              <a:rPr lang="es-MX" dirty="0">
                <a:solidFill>
                  <a:srgbClr val="000000"/>
                </a:solidFill>
                <a:latin typeface="Gill Sans"/>
              </a:rPr>
              <a:t>. 298/17 SRT. Art. 37 </a:t>
            </a:r>
            <a:r>
              <a:rPr lang="es-MX" i="1" dirty="0">
                <a:solidFill>
                  <a:srgbClr val="000000"/>
                </a:solidFill>
                <a:latin typeface="Gill Sans"/>
              </a:rPr>
              <a:t>“ … </a:t>
            </a:r>
            <a:r>
              <a:rPr lang="es-MX" b="0" i="1" dirty="0">
                <a:solidFill>
                  <a:srgbClr val="000000"/>
                </a:solidFill>
                <a:effectLst/>
                <a:latin typeface="Gill Sans"/>
              </a:rPr>
              <a:t>Respecto de los honorarios profesionales de los abogados patrocinantes de los trabajadores o sus derechohabientes que se encuentran a cargo de las Aseguradoras de Riesgos del Trabajo o Empleadores </a:t>
            </a:r>
            <a:r>
              <a:rPr lang="es-MX" b="0" i="1" dirty="0" err="1">
                <a:solidFill>
                  <a:srgbClr val="000000"/>
                </a:solidFill>
                <a:effectLst/>
                <a:latin typeface="Gill Sans"/>
              </a:rPr>
              <a:t>Autoasegurados</a:t>
            </a:r>
            <a:r>
              <a:rPr lang="es-MX" b="0" i="1" dirty="0">
                <a:solidFill>
                  <a:srgbClr val="000000"/>
                </a:solidFill>
                <a:effectLst/>
                <a:latin typeface="Gill Sans"/>
              </a:rPr>
              <a:t> … resultarán de aplicación los porcentajes previstos en las disposiciones de las leyes de aranceles de cada jurisdicción, de corresponder. Ello, únicamente en el caso de que su </a:t>
            </a:r>
            <a:r>
              <a:rPr lang="es-MX" b="1" i="1" u="sng" dirty="0">
                <a:solidFill>
                  <a:srgbClr val="000000"/>
                </a:solidFill>
                <a:effectLst/>
                <a:latin typeface="Gill Sans"/>
              </a:rPr>
              <a:t>actuación profesional resultare oficiosa y se hubiera reconocido total o parcialmente la pretensión r</a:t>
            </a:r>
            <a:r>
              <a:rPr lang="es-MX" b="0" i="1" dirty="0">
                <a:solidFill>
                  <a:srgbClr val="000000"/>
                </a:solidFill>
                <a:effectLst/>
                <a:latin typeface="Gill Sans"/>
              </a:rPr>
              <a:t>eclamada por el damnificado en el procedimiento ante las Comisiones Médicas”.</a:t>
            </a:r>
            <a:r>
              <a:rPr lang="es-MX" dirty="0"/>
              <a:t/>
            </a:r>
            <a:br>
              <a:rPr lang="es-MX" dirty="0"/>
            </a:br>
            <a:endParaRPr lang="es-AR" dirty="0"/>
          </a:p>
        </p:txBody>
      </p:sp>
      <p:sp>
        <p:nvSpPr>
          <p:cNvPr id="6" name="5 CuadroTexto">
            <a:extLst>
              <a:ext uri="{FF2B5EF4-FFF2-40B4-BE49-F238E27FC236}">
                <a16:creationId xmlns="" xmlns:a16="http://schemas.microsoft.com/office/drawing/2014/main" id="{B5259727-20E2-41EE-9C4F-E2C9D226B3F3}"/>
              </a:ext>
            </a:extLst>
          </p:cNvPr>
          <p:cNvSpPr txBox="1"/>
          <p:nvPr/>
        </p:nvSpPr>
        <p:spPr>
          <a:xfrm>
            <a:off x="6912998" y="6021287"/>
            <a:ext cx="2411530" cy="738664"/>
          </a:xfrm>
          <a:prstGeom prst="rect">
            <a:avLst/>
          </a:prstGeom>
          <a:noFill/>
        </p:spPr>
        <p:txBody>
          <a:bodyPr wrap="square" rtlCol="0">
            <a:spAutoFit/>
          </a:bodyPr>
          <a:lstStyle/>
          <a:p>
            <a:r>
              <a:rPr lang="es-AR" sz="1400" b="1" dirty="0"/>
              <a:t>                   </a:t>
            </a:r>
          </a:p>
          <a:p>
            <a:r>
              <a:rPr lang="es-AR" sz="1400" b="1" dirty="0"/>
              <a:t>                    </a:t>
            </a:r>
          </a:p>
          <a:p>
            <a:r>
              <a:rPr lang="es-AR" sz="1400" b="1" dirty="0"/>
              <a:t>                    drmarianonatale</a:t>
            </a:r>
          </a:p>
        </p:txBody>
      </p:sp>
      <p:pic>
        <p:nvPicPr>
          <p:cNvPr id="11" name="Picture 2">
            <a:extLst>
              <a:ext uri="{FF2B5EF4-FFF2-40B4-BE49-F238E27FC236}">
                <a16:creationId xmlns="" xmlns:a16="http://schemas.microsoft.com/office/drawing/2014/main" id="{6E10A8FF-4222-456A-B2CF-5D46A4EB70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1689" y="6479785"/>
            <a:ext cx="252028" cy="18648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2 Conector recto"/>
          <p:cNvCxnSpPr/>
          <p:nvPr/>
        </p:nvCxnSpPr>
        <p:spPr>
          <a:xfrm>
            <a:off x="3851920" y="2852936"/>
            <a:ext cx="18722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5724128" y="2852936"/>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192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57200" y="274638"/>
            <a:ext cx="8229600" cy="1143000"/>
          </a:xfrm>
          <a:prstGeom prst="rect">
            <a:avLst/>
          </a:prstGeom>
          <a:solidFill>
            <a:schemeClr val="accent4">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indent="0">
              <a:buNone/>
            </a:pPr>
            <a:r>
              <a:rPr lang="es-MX" sz="3600" b="1" dirty="0"/>
              <a:t>¿EXISTE ACTIVIDAD OFICIOSA DE UN ABOGADO?</a:t>
            </a:r>
          </a:p>
        </p:txBody>
      </p:sp>
      <p:sp>
        <p:nvSpPr>
          <p:cNvPr id="5" name="2 Marcador de contenido"/>
          <p:cNvSpPr txBox="1">
            <a:spLocks/>
          </p:cNvSpPr>
          <p:nvPr/>
        </p:nvSpPr>
        <p:spPr>
          <a:xfrm>
            <a:off x="457200" y="1600201"/>
            <a:ext cx="8229600" cy="4205064"/>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MX" sz="6400" dirty="0"/>
              <a:t>“AUTOS Y VISTOS</a:t>
            </a:r>
            <a:r>
              <a:rPr lang="es-MX" sz="6400" b="1" u="sng" dirty="0"/>
              <a:t>: En primer termino corresponde decir que a contrario de lo expuesto por la aseguradora demandada la actividad profesional del Dr. </a:t>
            </a:r>
            <a:r>
              <a:rPr lang="es-MX" sz="6400" b="1" u="sng" dirty="0" err="1"/>
              <a:t>Laferrara</a:t>
            </a:r>
            <a:r>
              <a:rPr lang="es-MX" sz="6400" b="1" u="sng" dirty="0"/>
              <a:t> en la etapa administrativa no puede considerarse inoficiosa desde el punto de vista que transitó todo el proceso, más allá del resultado del mismo. Máxime cuando la propia ley 27.348 exige la actuación profesional del abogado en el mismo. A mayor abundamiento el objeto buscado con el tramite administrativo fue alcanzado con éxito al obtener el dictamen favorable a su pretensión. </a:t>
            </a:r>
          </a:p>
          <a:p>
            <a:pPr marL="0" indent="0" algn="just">
              <a:buNone/>
            </a:pPr>
            <a:r>
              <a:rPr lang="es-MX" sz="6400" dirty="0"/>
              <a:t>Aclarado ello, en atención a lo dispuesto por el último párrafo del art. 1 de la ley 27.348, art. 37 de la Res. 298/17 y art. 2 inc. "h" de la ley 15.057, atento a lo expuesto en el escrito de inicio, lo manifestado por la Aseguradora de Riesgos del Trabajo al responder el traslado oportunamente conferido y teniendo en consideración lo actuado en el expediente administrativo SRT 0238532/19, etapas cumplidas, naturaleza de las cuestiones debatidas, resultado obtenido, actuaciones esenciales y de mero trámite realizadas y calidad y mérito de la labor desarrollada, como así también lo actuado en el presente expediente judicial , </a:t>
            </a:r>
            <a:r>
              <a:rPr lang="es-MX" sz="6400" dirty="0" err="1"/>
              <a:t>regúlanse</a:t>
            </a:r>
            <a:r>
              <a:rPr lang="es-MX" sz="6400" dirty="0"/>
              <a:t> los honorarios del Dr. GERMAN MARTIN LAFERRARA en la suma de VEINTISEIS MIL DOSCIENTOS SETENTA Y SEIS ($ 26.276) 12,25 </a:t>
            </a:r>
            <a:r>
              <a:rPr lang="es-MX" sz="6400" dirty="0" err="1"/>
              <a:t>Jus</a:t>
            </a:r>
            <a:r>
              <a:rPr lang="es-MX" sz="6400" dirty="0"/>
              <a:t> conf. Acuerdo SCBA 3992/20), con más los aportes legales correspondientes e IVA para el caso de corresponder (arts. 21, 44 inc. b, 54 y 55 ley 14.967). REGISTRESE Y NOTIFIQUESE, con transcripción de lo dispuesto en el art. 54 de la Ley 14.967”.</a:t>
            </a:r>
          </a:p>
          <a:p>
            <a:pPr marL="0" indent="0" algn="just">
              <a:buNone/>
            </a:pPr>
            <a:r>
              <a:rPr lang="pt-BR" sz="6400" dirty="0"/>
              <a:t>LAFERRARA GERMAN MARTIN C/ EXPERTA ART SA S/ MATERIA A CATEGORIZAR exp. nº 15863  - </a:t>
            </a:r>
            <a:r>
              <a:rPr lang="es-MX" sz="6400" dirty="0"/>
              <a:t>TRIBUNAL DEL TRABAJO </a:t>
            </a:r>
            <a:r>
              <a:rPr lang="es-MX" sz="6400" dirty="0" err="1"/>
              <a:t>Nº</a:t>
            </a:r>
            <a:r>
              <a:rPr lang="es-MX" sz="6400" dirty="0"/>
              <a:t> 5 - QUILMES</a:t>
            </a:r>
            <a:endParaRPr lang="pt-BR" sz="6400" dirty="0"/>
          </a:p>
          <a:p>
            <a:pPr marL="0" indent="0">
              <a:buNone/>
            </a:pPr>
            <a:endParaRPr lang="pt-BR" dirty="0"/>
          </a:p>
          <a:p>
            <a:pPr marL="0" indent="0">
              <a:buNone/>
            </a:pPr>
            <a:endParaRPr lang="es-MX" dirty="0"/>
          </a:p>
          <a:p>
            <a:pPr marL="0" indent="0">
              <a:buNone/>
            </a:pPr>
            <a:endParaRPr lang="es-MX" dirty="0"/>
          </a:p>
          <a:p>
            <a:pPr marL="0" indent="0">
              <a:buNone/>
            </a:pPr>
            <a:endParaRPr lang="es-MX" dirty="0"/>
          </a:p>
          <a:p>
            <a:pPr marL="0" indent="0">
              <a:buNone/>
            </a:pPr>
            <a:r>
              <a:rPr lang="es-MX" dirty="0"/>
              <a:t/>
            </a:r>
            <a:br>
              <a:rPr lang="es-MX" dirty="0"/>
            </a:br>
            <a:endParaRPr lang="es-AR" dirty="0"/>
          </a:p>
        </p:txBody>
      </p:sp>
      <p:sp>
        <p:nvSpPr>
          <p:cNvPr id="6" name="5 CuadroTexto">
            <a:extLst>
              <a:ext uri="{FF2B5EF4-FFF2-40B4-BE49-F238E27FC236}">
                <a16:creationId xmlns="" xmlns:a16="http://schemas.microsoft.com/office/drawing/2014/main" id="{B5259727-20E2-41EE-9C4F-E2C9D226B3F3}"/>
              </a:ext>
            </a:extLst>
          </p:cNvPr>
          <p:cNvSpPr txBox="1"/>
          <p:nvPr/>
        </p:nvSpPr>
        <p:spPr>
          <a:xfrm>
            <a:off x="6291938" y="5834362"/>
            <a:ext cx="2411530" cy="738664"/>
          </a:xfrm>
          <a:prstGeom prst="rect">
            <a:avLst/>
          </a:prstGeom>
          <a:noFill/>
        </p:spPr>
        <p:txBody>
          <a:bodyPr wrap="square" rtlCol="0">
            <a:spAutoFit/>
          </a:bodyPr>
          <a:lstStyle/>
          <a:p>
            <a:r>
              <a:rPr lang="es-AR" sz="1400" b="1" dirty="0"/>
              <a:t>                   </a:t>
            </a:r>
          </a:p>
          <a:p>
            <a:r>
              <a:rPr lang="es-AR" sz="1400" b="1" dirty="0"/>
              <a:t>                    </a:t>
            </a:r>
          </a:p>
          <a:p>
            <a:r>
              <a:rPr lang="es-AR" sz="1400" b="1" dirty="0"/>
              <a:t>                    drmarianonatale</a:t>
            </a:r>
          </a:p>
        </p:txBody>
      </p:sp>
      <p:pic>
        <p:nvPicPr>
          <p:cNvPr id="11" name="Picture 2">
            <a:extLst>
              <a:ext uri="{FF2B5EF4-FFF2-40B4-BE49-F238E27FC236}">
                <a16:creationId xmlns="" xmlns:a16="http://schemas.microsoft.com/office/drawing/2014/main" id="{6E10A8FF-4222-456A-B2CF-5D46A4EB70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6176331"/>
            <a:ext cx="228512" cy="34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019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24674"/>
            <a:ext cx="3657600" cy="5714999"/>
          </a:xfrm>
        </p:spPr>
        <p:txBody>
          <a:bodyPr/>
          <a:lstStyle/>
          <a:p>
            <a:pPr marL="0" indent="0">
              <a:buNone/>
            </a:pPr>
            <a:r>
              <a:rPr lang="es-AR" b="1" u="sng" dirty="0"/>
              <a:t>INTERESES:</a:t>
            </a:r>
            <a:r>
              <a:rPr lang="es-AR" dirty="0"/>
              <a:t>    ¿ DESDE CUANDO CORREN?</a:t>
            </a:r>
          </a:p>
          <a:p>
            <a:pPr marL="0" indent="0">
              <a:buNone/>
            </a:pPr>
            <a:endParaRPr lang="es-AR" dirty="0"/>
          </a:p>
        </p:txBody>
      </p:sp>
      <p:sp>
        <p:nvSpPr>
          <p:cNvPr id="5" name="1 Título"/>
          <p:cNvSpPr>
            <a:spLocks noGrp="1"/>
          </p:cNvSpPr>
          <p:nvPr>
            <p:ph type="title"/>
          </p:nvPr>
        </p:nvSpPr>
        <p:spPr>
          <a:xfrm>
            <a:off x="5322770" y="292696"/>
            <a:ext cx="2819400" cy="5715000"/>
          </a:xfrm>
          <a:solidFill>
            <a:schemeClr val="accent4">
              <a:lumMod val="60000"/>
              <a:lumOff val="40000"/>
            </a:schemeClr>
          </a:solidFill>
        </p:spPr>
        <p:txBody>
          <a:bodyPr>
            <a:normAutofit/>
          </a:bodyPr>
          <a:lstStyle/>
          <a:p>
            <a:r>
              <a:rPr lang="es-AR" b="1" u="sng" dirty="0" smtClean="0"/>
              <a:t>INTERESES A LOS HONORARIOS EN EL </a:t>
            </a:r>
            <a:r>
              <a:rPr lang="es-AR" b="1" u="sng" dirty="0"/>
              <a:t>PROCESO JUDICIAL POR REGULACIÓN Y COBRO</a:t>
            </a:r>
          </a:p>
        </p:txBody>
      </p:sp>
      <p:pic>
        <p:nvPicPr>
          <p:cNvPr id="6" name="Picture 4" descr="https://tse4.mm.bing.net/th?id=OIP.gg5f3vG9FsrnaJN1y46fvgAAAA&amp;pid=Api&amp;P=0&amp;w=300&amp;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490912"/>
            <a:ext cx="3096344"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3 CuadroTexto">
            <a:extLst>
              <a:ext uri="{FF2B5EF4-FFF2-40B4-BE49-F238E27FC236}">
                <a16:creationId xmlns="" xmlns:a16="http://schemas.microsoft.com/office/drawing/2014/main" id="{B5259727-20E2-41EE-9C4F-E2C9D226B3F3}"/>
              </a:ext>
            </a:extLst>
          </p:cNvPr>
          <p:cNvSpPr txBox="1"/>
          <p:nvPr/>
        </p:nvSpPr>
        <p:spPr>
          <a:xfrm>
            <a:off x="6732470" y="5638364"/>
            <a:ext cx="2411530" cy="738664"/>
          </a:xfrm>
          <a:prstGeom prst="rect">
            <a:avLst/>
          </a:prstGeom>
          <a:noFill/>
        </p:spPr>
        <p:txBody>
          <a:bodyPr wrap="square" rtlCol="0">
            <a:spAutoFit/>
          </a:bodyPr>
          <a:lstStyle/>
          <a:p>
            <a:r>
              <a:rPr lang="es-AR" sz="1400" b="1" dirty="0"/>
              <a:t>                   </a:t>
            </a:r>
          </a:p>
          <a:p>
            <a:r>
              <a:rPr lang="es-AR" sz="1400" b="1" dirty="0"/>
              <a:t>                    </a:t>
            </a:r>
          </a:p>
          <a:p>
            <a:r>
              <a:rPr lang="es-AR" sz="1400" b="1" dirty="0"/>
              <a:t>                    drmarianonatale</a:t>
            </a:r>
          </a:p>
        </p:txBody>
      </p:sp>
      <p:pic>
        <p:nvPicPr>
          <p:cNvPr id="8" name="Picture 2">
            <a:extLst>
              <a:ext uri="{FF2B5EF4-FFF2-40B4-BE49-F238E27FC236}">
                <a16:creationId xmlns="" xmlns:a16="http://schemas.microsoft.com/office/drawing/2014/main" id="{3E7168A5-0E5B-4A34-8C8D-E6C6E458BE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1642" y="6161930"/>
            <a:ext cx="252028" cy="18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140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just">
              <a:buNone/>
            </a:pPr>
            <a:r>
              <a:rPr lang="es-AR" i="1" dirty="0"/>
              <a:t>“Que además, corresponde, a los fines de una justa valoración de los estipendios profesionales, proyectar sobre el monto homologado el 8/11/19, de $ 526.712,09, la incidencia de los intereses en razón del tiempo transcurrido, tomando en cuenta la tasa pasiva del Banco de la Provincia de Buenos Aires para depósitos a plazo fijo digital a treinta días, lo que arroja como resultado la suma de $ 638.841,04 , y esta es la base económica que he de considerar para determinar el haber adeudado …” </a:t>
            </a:r>
            <a:r>
              <a:rPr lang="es-AR" b="1" dirty="0"/>
              <a:t>"FIERRO SERGIO MARTIN c/ PROVINCIA DE BUENSO AIRES s/ MATERIA A CATEGORIZAR (279), </a:t>
            </a:r>
            <a:r>
              <a:rPr lang="es-AR" b="1" dirty="0" err="1"/>
              <a:t>expte</a:t>
            </a:r>
            <a:r>
              <a:rPr lang="es-AR" b="1" dirty="0"/>
              <a:t>. Nº 1832, Tribunal de Trabajo de Tandil. </a:t>
            </a:r>
          </a:p>
          <a:p>
            <a:endParaRPr lang="es-AR" b="1" dirty="0"/>
          </a:p>
        </p:txBody>
      </p:sp>
      <p:sp>
        <p:nvSpPr>
          <p:cNvPr id="5" name="1 Título"/>
          <p:cNvSpPr>
            <a:spLocks noGrp="1"/>
          </p:cNvSpPr>
          <p:nvPr>
            <p:ph type="title"/>
          </p:nvPr>
        </p:nvSpPr>
        <p:spPr>
          <a:solidFill>
            <a:schemeClr val="accent4">
              <a:lumMod val="60000"/>
              <a:lumOff val="40000"/>
            </a:schemeClr>
          </a:solidFill>
        </p:spPr>
        <p:txBody>
          <a:bodyPr>
            <a:normAutofit/>
          </a:bodyPr>
          <a:lstStyle/>
          <a:p>
            <a:r>
              <a:rPr lang="es-AR" b="1" u="sng" dirty="0"/>
              <a:t>HONORARIOS DEL PROCESO JUDICIAL POR REGULACIÓN Y COBRO</a:t>
            </a:r>
          </a:p>
        </p:txBody>
      </p:sp>
      <p:sp>
        <p:nvSpPr>
          <p:cNvPr id="6" name="3 CuadroTexto">
            <a:extLst>
              <a:ext uri="{FF2B5EF4-FFF2-40B4-BE49-F238E27FC236}">
                <a16:creationId xmlns="" xmlns:a16="http://schemas.microsoft.com/office/drawing/2014/main" id="{B5259727-20E2-41EE-9C4F-E2C9D226B3F3}"/>
              </a:ext>
            </a:extLst>
          </p:cNvPr>
          <p:cNvSpPr txBox="1"/>
          <p:nvPr/>
        </p:nvSpPr>
        <p:spPr>
          <a:xfrm>
            <a:off x="6745024" y="5877272"/>
            <a:ext cx="2411530" cy="738664"/>
          </a:xfrm>
          <a:prstGeom prst="rect">
            <a:avLst/>
          </a:prstGeom>
          <a:noFill/>
        </p:spPr>
        <p:txBody>
          <a:bodyPr wrap="square" rtlCol="0">
            <a:spAutoFit/>
          </a:bodyPr>
          <a:lstStyle/>
          <a:p>
            <a:r>
              <a:rPr lang="es-AR" sz="1400" b="1" dirty="0"/>
              <a:t>                   </a:t>
            </a:r>
          </a:p>
          <a:p>
            <a:r>
              <a:rPr lang="es-AR" sz="1400" b="1" dirty="0"/>
              <a:t>                    </a:t>
            </a:r>
          </a:p>
          <a:p>
            <a:r>
              <a:rPr lang="es-AR" sz="1400" b="1" dirty="0"/>
              <a:t>                    drmarianonatale</a:t>
            </a:r>
          </a:p>
        </p:txBody>
      </p:sp>
      <p:pic>
        <p:nvPicPr>
          <p:cNvPr id="7" name="Picture 2">
            <a:extLst>
              <a:ext uri="{FF2B5EF4-FFF2-40B4-BE49-F238E27FC236}">
                <a16:creationId xmlns="" xmlns:a16="http://schemas.microsoft.com/office/drawing/2014/main" id="{3E7168A5-0E5B-4A34-8C8D-E6C6E458BE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2103" y="6359362"/>
            <a:ext cx="252028" cy="18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243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 xmlns:a16="http://schemas.microsoft.com/office/drawing/2014/main" id="{511694E5-982D-43E4-B84A-A59F096584A1}"/>
              </a:ext>
            </a:extLst>
          </p:cNvPr>
          <p:cNvSpPr>
            <a:spLocks noGrp="1"/>
          </p:cNvSpPr>
          <p:nvPr>
            <p:ph idx="1"/>
          </p:nvPr>
        </p:nvSpPr>
        <p:spPr>
          <a:xfrm>
            <a:off x="457199" y="937420"/>
            <a:ext cx="3810001" cy="5714999"/>
          </a:xfrm>
        </p:spPr>
        <p:txBody>
          <a:bodyPr>
            <a:normAutofit/>
          </a:bodyPr>
          <a:lstStyle/>
          <a:p>
            <a:pPr marL="0" indent="0" algn="just">
              <a:buNone/>
            </a:pPr>
            <a:r>
              <a:rPr lang="es-MX" sz="3200" dirty="0"/>
              <a:t>El art. 2 </a:t>
            </a:r>
            <a:r>
              <a:rPr lang="es-MX" sz="3200" dirty="0" err="1"/>
              <a:t>inc</a:t>
            </a:r>
            <a:r>
              <a:rPr lang="es-MX" sz="3200" dirty="0"/>
              <a:t> H de la ley 15.057 no solo es aplicable al proceso administrativo ante las Comisiones Médicas </a:t>
            </a:r>
            <a:r>
              <a:rPr lang="es-MX" b="1" dirty="0"/>
              <a:t>(</a:t>
            </a:r>
            <a:r>
              <a:rPr lang="es-MX" b="1" dirty="0" err="1"/>
              <a:t>cuasijurisdiccionales</a:t>
            </a:r>
            <a:r>
              <a:rPr lang="es-MX" b="1" dirty="0"/>
              <a:t>)</a:t>
            </a:r>
            <a:endParaRPr lang="es-AR" b="1" dirty="0"/>
          </a:p>
        </p:txBody>
      </p:sp>
      <p:sp>
        <p:nvSpPr>
          <p:cNvPr id="3" name="Título 2">
            <a:extLst>
              <a:ext uri="{FF2B5EF4-FFF2-40B4-BE49-F238E27FC236}">
                <a16:creationId xmlns="" xmlns:a16="http://schemas.microsoft.com/office/drawing/2014/main" id="{D1DC9007-0708-41D0-AE75-61DA75862BA7}"/>
              </a:ext>
            </a:extLst>
          </p:cNvPr>
          <p:cNvSpPr>
            <a:spLocks noGrp="1"/>
          </p:cNvSpPr>
          <p:nvPr>
            <p:ph type="title"/>
          </p:nvPr>
        </p:nvSpPr>
        <p:spPr>
          <a:xfrm>
            <a:off x="5148064" y="1801515"/>
            <a:ext cx="2819400" cy="3986808"/>
          </a:xfrm>
          <a:solidFill>
            <a:schemeClr val="bg1">
              <a:lumMod val="75000"/>
            </a:schemeClr>
          </a:solidFill>
        </p:spPr>
        <p:txBody>
          <a:bodyPr/>
          <a:lstStyle/>
          <a:p>
            <a:pPr algn="just"/>
            <a:r>
              <a:rPr lang="es-MX" dirty="0" err="1"/>
              <a:t>Ej</a:t>
            </a:r>
            <a:r>
              <a:rPr lang="es-MX" dirty="0"/>
              <a:t>: Atención del cliente, redacción de telegramas, asistencia a audiencias extrajudiciales.</a:t>
            </a:r>
            <a:endParaRPr lang="es-AR" dirty="0"/>
          </a:p>
        </p:txBody>
      </p:sp>
      <p:sp>
        <p:nvSpPr>
          <p:cNvPr id="4" name="1 Título">
            <a:extLst>
              <a:ext uri="{FF2B5EF4-FFF2-40B4-BE49-F238E27FC236}">
                <a16:creationId xmlns="" xmlns:a16="http://schemas.microsoft.com/office/drawing/2014/main" id="{369A224C-3782-4DBE-86E6-BB1D4A038929}"/>
              </a:ext>
            </a:extLst>
          </p:cNvPr>
          <p:cNvSpPr txBox="1">
            <a:spLocks/>
          </p:cNvSpPr>
          <p:nvPr/>
        </p:nvSpPr>
        <p:spPr>
          <a:xfrm>
            <a:off x="457200" y="274638"/>
            <a:ext cx="8229600" cy="1143000"/>
          </a:xfrm>
          <a:prstGeom prst="rect">
            <a:avLst/>
          </a:prstGeom>
          <a:solidFill>
            <a:schemeClr val="accent4">
              <a:lumMod val="60000"/>
              <a:lumOff val="4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z="3000" b="1" u="sng" dirty="0"/>
              <a:t>JUICIO POR REGULACIÓN Y COBRO DE HONORARIOS POR TAREAS EXTRAJUDICIALES </a:t>
            </a:r>
            <a:r>
              <a:rPr lang="es-AR" sz="3000" b="1" i="1" u="sng" dirty="0"/>
              <a:t>NO SOLO EN CMJ</a:t>
            </a:r>
          </a:p>
        </p:txBody>
      </p:sp>
    </p:spTree>
    <p:extLst>
      <p:ext uri="{BB962C8B-B14F-4D97-AF65-F5344CB8AC3E}">
        <p14:creationId xmlns:p14="http://schemas.microsoft.com/office/powerpoint/2010/main" val="382588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57200" y="274638"/>
            <a:ext cx="8229600" cy="1143000"/>
          </a:xfrm>
          <a:prstGeom prst="rect">
            <a:avLst/>
          </a:prstGeom>
          <a:solidFill>
            <a:schemeClr val="accent4">
              <a:lumMod val="60000"/>
              <a:lumOff val="4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z="3000" b="1" u="sng" dirty="0"/>
              <a:t>JUICIO POR REGULACIÓN Y COBRO DE HONORARIOS POR TAREAS JUDICIALES Y EXTRAJUDICIALES</a:t>
            </a:r>
          </a:p>
        </p:txBody>
      </p:sp>
      <p:sp>
        <p:nvSpPr>
          <p:cNvPr id="5" name="2 Marcador de contenido"/>
          <p:cNvSpPr txBox="1">
            <a:spLocks/>
          </p:cNvSpPr>
          <p:nvPr/>
        </p:nvSpPr>
        <p:spPr>
          <a:xfrm>
            <a:off x="457200" y="1600201"/>
            <a:ext cx="8229600" cy="420506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AR" b="1" u="sng" dirty="0"/>
              <a:t>Fundamentación supralegal:</a:t>
            </a:r>
          </a:p>
          <a:p>
            <a:pPr algn="just"/>
            <a:r>
              <a:rPr lang="es-AR" dirty="0"/>
              <a:t>Art. 14, 16, 17, 18, 75 inc. 19 y 23 CN.</a:t>
            </a:r>
          </a:p>
          <a:p>
            <a:pPr algn="just"/>
            <a:r>
              <a:rPr lang="es-AR" dirty="0"/>
              <a:t>Carta Interamericana de Garantías Sociales (art. 25)</a:t>
            </a:r>
          </a:p>
          <a:p>
            <a:pPr marL="0" indent="0" algn="just">
              <a:buNone/>
            </a:pPr>
            <a:r>
              <a:rPr lang="es-AR" dirty="0"/>
              <a:t>Fundamentación Legal: art. 2 </a:t>
            </a:r>
            <a:r>
              <a:rPr lang="es-AR" dirty="0" err="1"/>
              <a:t>inc</a:t>
            </a:r>
            <a:r>
              <a:rPr lang="es-AR" dirty="0"/>
              <a:t> H ley 15057 y ley 14967.</a:t>
            </a:r>
          </a:p>
          <a:p>
            <a:pPr algn="just"/>
            <a:endParaRPr lang="es-AR" dirty="0"/>
          </a:p>
          <a:p>
            <a:pPr algn="just"/>
            <a:r>
              <a:rPr lang="es-AR" b="1" u="sng" dirty="0"/>
              <a:t>Recuerden siempre:  Ley 14967 – artículo 1°</a:t>
            </a:r>
            <a:r>
              <a:rPr lang="es-MX" dirty="0"/>
              <a:t>.- </a:t>
            </a:r>
            <a:r>
              <a:rPr lang="es-MX" i="1" dirty="0"/>
              <a:t>“Los honorarios de abogados y procuradores devengados en juicio, gestiones administrativas, actuaciones extrajudiciales y trámites de mediación, </a:t>
            </a:r>
            <a:r>
              <a:rPr lang="es-MX" b="1" i="1" u="sng" dirty="0"/>
              <a:t>deben considerarse como remuneraciones por el trabajo personal del profesional, poseen carácter alimentario </a:t>
            </a:r>
            <a:r>
              <a:rPr lang="es-MX" i="1" dirty="0"/>
              <a:t>y se regirán por las disposiciones de la presente ley, que es </a:t>
            </a:r>
            <a:r>
              <a:rPr lang="es-MX" b="1" i="1" u="sng" dirty="0"/>
              <a:t>de orden público </a:t>
            </a:r>
            <a:r>
              <a:rPr lang="es-MX" i="1" dirty="0"/>
              <a:t>en función de su necesaria participación para el adecuado servicio de Justicia, de aplicación exclusiva y excluyente en el ámbito de la Provincia de Buenos Aires”</a:t>
            </a:r>
            <a:endParaRPr lang="es-AR" i="1" dirty="0"/>
          </a:p>
          <a:p>
            <a:endParaRPr lang="es-AR" dirty="0"/>
          </a:p>
        </p:txBody>
      </p:sp>
      <p:sp>
        <p:nvSpPr>
          <p:cNvPr id="6" name="5 CuadroTexto">
            <a:extLst>
              <a:ext uri="{FF2B5EF4-FFF2-40B4-BE49-F238E27FC236}">
                <a16:creationId xmlns="" xmlns:a16="http://schemas.microsoft.com/office/drawing/2014/main" id="{B5259727-20E2-41EE-9C4F-E2C9D226B3F3}"/>
              </a:ext>
            </a:extLst>
          </p:cNvPr>
          <p:cNvSpPr txBox="1"/>
          <p:nvPr/>
        </p:nvSpPr>
        <p:spPr>
          <a:xfrm>
            <a:off x="6912998" y="6021287"/>
            <a:ext cx="2411530" cy="738664"/>
          </a:xfrm>
          <a:prstGeom prst="rect">
            <a:avLst/>
          </a:prstGeom>
          <a:noFill/>
        </p:spPr>
        <p:txBody>
          <a:bodyPr wrap="square" rtlCol="0">
            <a:spAutoFit/>
          </a:bodyPr>
          <a:lstStyle/>
          <a:p>
            <a:r>
              <a:rPr lang="es-AR" sz="1400" b="1" dirty="0"/>
              <a:t>                   </a:t>
            </a:r>
          </a:p>
          <a:p>
            <a:r>
              <a:rPr lang="es-AR" sz="1400" b="1" dirty="0"/>
              <a:t>                    </a:t>
            </a:r>
          </a:p>
          <a:p>
            <a:r>
              <a:rPr lang="es-AR" sz="1400" b="1" dirty="0"/>
              <a:t>                    drmarianonatale</a:t>
            </a:r>
          </a:p>
        </p:txBody>
      </p:sp>
      <p:pic>
        <p:nvPicPr>
          <p:cNvPr id="11" name="Picture 2">
            <a:extLst>
              <a:ext uri="{FF2B5EF4-FFF2-40B4-BE49-F238E27FC236}">
                <a16:creationId xmlns="" xmlns:a16="http://schemas.microsoft.com/office/drawing/2014/main" id="{6E10A8FF-4222-456A-B2CF-5D46A4EB70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1689" y="6479785"/>
            <a:ext cx="252028" cy="18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20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2804A350-D00B-4CB9-AB97-4F1CC4EF7991}"/>
              </a:ext>
            </a:extLst>
          </p:cNvPr>
          <p:cNvSpPr txBox="1"/>
          <p:nvPr/>
        </p:nvSpPr>
        <p:spPr>
          <a:xfrm>
            <a:off x="827583" y="2276872"/>
            <a:ext cx="7291179" cy="1600438"/>
          </a:xfrm>
          <a:prstGeom prst="rect">
            <a:avLst/>
          </a:prstGeom>
          <a:noFill/>
        </p:spPr>
        <p:txBody>
          <a:bodyPr wrap="square">
            <a:spAutoFit/>
          </a:bodyPr>
          <a:lstStyle/>
          <a:p>
            <a:pPr algn="l"/>
            <a:r>
              <a:rPr lang="es-MX" sz="1800" b="1" i="0" u="none" strike="noStrike" baseline="0" dirty="0">
                <a:latin typeface="Arial" panose="020B0604020202020204" pitchFamily="34" charset="0"/>
              </a:rPr>
              <a:t>Apuntes prácticos para un proceso por regulación y cobro de honorarios</a:t>
            </a:r>
          </a:p>
          <a:p>
            <a:pPr algn="l"/>
            <a:r>
              <a:rPr lang="es-MX" sz="1800" b="1" i="0" u="none" strike="noStrike" baseline="0" dirty="0">
                <a:latin typeface="Arial" panose="020B0604020202020204" pitchFamily="34" charset="0"/>
              </a:rPr>
              <a:t>por actuación ante las Comisiones Médicas Jurisdiccionales</a:t>
            </a:r>
          </a:p>
          <a:p>
            <a:pPr algn="l"/>
            <a:r>
              <a:rPr lang="es-AR" sz="1100" b="0" i="0" u="none" strike="noStrike" baseline="0" dirty="0">
                <a:latin typeface="Arial" panose="020B0604020202020204" pitchFamily="34" charset="0"/>
              </a:rPr>
              <a:t>Autor:</a:t>
            </a:r>
          </a:p>
          <a:p>
            <a:pPr algn="l"/>
            <a:r>
              <a:rPr lang="es-AR" sz="1100" b="0" i="0" u="none" strike="noStrike" baseline="0" dirty="0">
                <a:latin typeface="Arial" panose="020B0604020202020204" pitchFamily="34" charset="0"/>
              </a:rPr>
              <a:t>Natale, Mariano</a:t>
            </a:r>
          </a:p>
          <a:p>
            <a:pPr algn="l"/>
            <a:r>
              <a:rPr lang="es-AR" sz="1100" b="0" i="0" u="none" strike="noStrike" baseline="0" dirty="0">
                <a:latin typeface="Arial" panose="020B0604020202020204" pitchFamily="34" charset="0"/>
              </a:rPr>
              <a:t>Cita: RC D 23/2022 – RUBINZAL CULZONI </a:t>
            </a:r>
          </a:p>
          <a:p>
            <a:pPr algn="l"/>
            <a:r>
              <a:rPr lang="es-AR" sz="1100" dirty="0">
                <a:latin typeface="Arial" panose="020B0604020202020204" pitchFamily="34" charset="0"/>
              </a:rPr>
              <a:t>Publicado el viernes 18/3/22</a:t>
            </a:r>
            <a:endParaRPr lang="es-AR" dirty="0"/>
          </a:p>
        </p:txBody>
      </p:sp>
      <p:sp>
        <p:nvSpPr>
          <p:cNvPr id="5" name="CuadroTexto 4">
            <a:extLst>
              <a:ext uri="{FF2B5EF4-FFF2-40B4-BE49-F238E27FC236}">
                <a16:creationId xmlns="" xmlns:a16="http://schemas.microsoft.com/office/drawing/2014/main" id="{5DEA9EC1-ABB8-45B6-A586-2042F09121D6}"/>
              </a:ext>
            </a:extLst>
          </p:cNvPr>
          <p:cNvSpPr txBox="1"/>
          <p:nvPr/>
        </p:nvSpPr>
        <p:spPr>
          <a:xfrm>
            <a:off x="827584" y="404664"/>
            <a:ext cx="7488832" cy="1015663"/>
          </a:xfrm>
          <a:prstGeom prst="rect">
            <a:avLst/>
          </a:prstGeom>
          <a:solidFill>
            <a:schemeClr val="accent4">
              <a:lumMod val="60000"/>
              <a:lumOff val="40000"/>
            </a:schemeClr>
          </a:solidFill>
        </p:spPr>
        <p:txBody>
          <a:bodyPr wrap="square">
            <a:spAutoFit/>
          </a:bodyPr>
          <a:lstStyle/>
          <a:p>
            <a:pPr algn="ctr"/>
            <a:r>
              <a:rPr lang="es-MX" sz="3000" b="1" i="0" u="none" strike="noStrike" baseline="0" dirty="0">
                <a:latin typeface="Arial" panose="020B0604020202020204" pitchFamily="34" charset="0"/>
              </a:rPr>
              <a:t>PARA SEGUIR AMPLIANDO LES DEJO UN ARTÍCULO</a:t>
            </a:r>
            <a:endParaRPr lang="es-AR" sz="3000" dirty="0"/>
          </a:p>
        </p:txBody>
      </p:sp>
      <p:sp>
        <p:nvSpPr>
          <p:cNvPr id="6" name="5 CuadroTexto">
            <a:extLst>
              <a:ext uri="{FF2B5EF4-FFF2-40B4-BE49-F238E27FC236}">
                <a16:creationId xmlns="" xmlns:a16="http://schemas.microsoft.com/office/drawing/2014/main" id="{A090544D-15F3-41AB-A215-77244998DD97}"/>
              </a:ext>
            </a:extLst>
          </p:cNvPr>
          <p:cNvSpPr txBox="1"/>
          <p:nvPr/>
        </p:nvSpPr>
        <p:spPr>
          <a:xfrm>
            <a:off x="6912998" y="6021287"/>
            <a:ext cx="2411530" cy="738664"/>
          </a:xfrm>
          <a:prstGeom prst="rect">
            <a:avLst/>
          </a:prstGeom>
          <a:noFill/>
        </p:spPr>
        <p:txBody>
          <a:bodyPr wrap="square" rtlCol="0">
            <a:spAutoFit/>
          </a:bodyPr>
          <a:lstStyle/>
          <a:p>
            <a:r>
              <a:rPr lang="es-AR" sz="1400" b="1" dirty="0"/>
              <a:t>                   </a:t>
            </a:r>
          </a:p>
          <a:p>
            <a:r>
              <a:rPr lang="es-AR" sz="1400" b="1" dirty="0"/>
              <a:t>                    </a:t>
            </a:r>
          </a:p>
          <a:p>
            <a:r>
              <a:rPr lang="es-AR" sz="1400" b="1" dirty="0"/>
              <a:t>                    drmarianonatale</a:t>
            </a:r>
          </a:p>
        </p:txBody>
      </p:sp>
      <p:pic>
        <p:nvPicPr>
          <p:cNvPr id="7" name="Picture 2">
            <a:extLst>
              <a:ext uri="{FF2B5EF4-FFF2-40B4-BE49-F238E27FC236}">
                <a16:creationId xmlns="" xmlns:a16="http://schemas.microsoft.com/office/drawing/2014/main" id="{0B6E9072-5F3A-4BD5-AC54-5403072B62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6473321"/>
            <a:ext cx="252028" cy="18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12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22287" y="-1323528"/>
            <a:ext cx="9036496" cy="4525963"/>
          </a:xfrm>
        </p:spPr>
        <p:txBody>
          <a:bodyPr>
            <a:normAutofit/>
          </a:bodyPr>
          <a:lstStyle/>
          <a:p>
            <a:pPr marL="0" indent="0">
              <a:buNone/>
            </a:pPr>
            <a:endParaRPr lang="es-AR" sz="3500" b="1" dirty="0"/>
          </a:p>
          <a:p>
            <a:pPr marL="0" indent="0">
              <a:buNone/>
            </a:pPr>
            <a:r>
              <a:rPr lang="es-AR" sz="3600" b="1" dirty="0"/>
              <a:t>             </a:t>
            </a:r>
          </a:p>
          <a:p>
            <a:pPr marL="0" indent="0">
              <a:buNone/>
            </a:pPr>
            <a:endParaRPr lang="es-AR" sz="3600" b="1" dirty="0"/>
          </a:p>
          <a:p>
            <a:pPr marL="0" indent="0">
              <a:buNone/>
            </a:pPr>
            <a:r>
              <a:rPr lang="es-AR" sz="3600" b="1" dirty="0"/>
              <a:t>                  ¡¡¡¡ MUCHAS GRACIAS!!!!</a:t>
            </a:r>
          </a:p>
        </p:txBody>
      </p:sp>
      <p:pic>
        <p:nvPicPr>
          <p:cNvPr id="5124" name="Picture 4" descr="Cuál emoticón eres? | Emoji quiz, Emojis, Emoticon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276872"/>
            <a:ext cx="4573247" cy="3429935"/>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6563712" y="6021287"/>
            <a:ext cx="2411530" cy="738664"/>
          </a:xfrm>
          <a:prstGeom prst="rect">
            <a:avLst/>
          </a:prstGeom>
          <a:noFill/>
        </p:spPr>
        <p:txBody>
          <a:bodyPr wrap="square" rtlCol="0">
            <a:spAutoFit/>
          </a:bodyPr>
          <a:lstStyle/>
          <a:p>
            <a:r>
              <a:rPr lang="es-AR" sz="1400" b="1" dirty="0"/>
              <a:t>                    Mariano Natale</a:t>
            </a:r>
          </a:p>
          <a:p>
            <a:r>
              <a:rPr lang="es-AR" sz="1400" b="1" dirty="0"/>
              <a:t>                    </a:t>
            </a:r>
          </a:p>
          <a:p>
            <a:r>
              <a:rPr lang="es-AR" sz="1400" b="1" dirty="0"/>
              <a:t>                    drmarianonatale</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9661" y="6021287"/>
            <a:ext cx="252028" cy="216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a:extLst>
              <a:ext uri="{FF2B5EF4-FFF2-40B4-BE49-F238E27FC236}">
                <a16:creationId xmlns="" xmlns:a16="http://schemas.microsoft.com/office/drawing/2014/main" id="{F39FA912-4783-4AE6-991C-8C73312909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9661" y="6479785"/>
            <a:ext cx="252028" cy="18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475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0" y="2285992"/>
            <a:ext cx="9144000" cy="461665"/>
          </a:xfrm>
          <a:prstGeom prst="rect">
            <a:avLst/>
          </a:prstGeom>
        </p:spPr>
        <p:txBody>
          <a:bodyPr wrap="square">
            <a:spAutoFit/>
          </a:bodyPr>
          <a:lstStyle/>
          <a:p>
            <a:r>
              <a:rPr lang="es-AR" sz="2400" dirty="0">
                <a:solidFill>
                  <a:schemeClr val="bg2">
                    <a:lumMod val="25000"/>
                  </a:schemeClr>
                </a:solidFill>
              </a:rPr>
              <a:t>https://www.facebook.com/groups/1580126975573030/</a:t>
            </a:r>
          </a:p>
        </p:txBody>
      </p:sp>
      <p:sp>
        <p:nvSpPr>
          <p:cNvPr id="6" name="4 Título"/>
          <p:cNvSpPr txBox="1">
            <a:spLocks/>
          </p:cNvSpPr>
          <p:nvPr/>
        </p:nvSpPr>
        <p:spPr>
          <a:xfrm>
            <a:off x="642910" y="142852"/>
            <a:ext cx="8229600" cy="2616101"/>
          </a:xfrm>
          <a:prstGeom prst="rect">
            <a:avLst/>
          </a:prstGeom>
        </p:spPr>
        <p:txBody>
          <a:bodyPr vert="horz" rtlCol="0" anchor="ctr">
            <a:sp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AR" sz="4100" b="1" dirty="0">
                <a:effectLst>
                  <a:outerShdw blurRad="31750" dist="25400" dir="5400000" algn="tl" rotWithShape="0">
                    <a:srgbClr val="000000">
                      <a:alpha val="25000"/>
                    </a:srgbClr>
                  </a:outerShdw>
                </a:effectLst>
                <a:latin typeface="+mj-lt"/>
                <a:ea typeface="+mj-ea"/>
                <a:cs typeface="+mj-cs"/>
              </a:rPr>
              <a:t>NUEVA LEY DE PROCEDIMIENTO LABORAL EN LA PROVINCIA DE BUENOS AIRES  - LEY 15.057</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AR" sz="4100" b="1" i="0" u="none" strike="noStrike" kern="1200" cap="none" spc="0" normalizeH="0" baseline="0" noProof="0" dirty="0">
              <a:ln>
                <a:noFill/>
              </a:ln>
              <a:solidFill>
                <a:schemeClr val="accent2">
                  <a:lumMod val="75000"/>
                </a:schemeClr>
              </a:solidFill>
              <a:effectLst>
                <a:outerShdw blurRad="31750" dist="25400" dir="5400000" algn="tl" rotWithShape="0">
                  <a:srgbClr val="000000">
                    <a:alpha val="25000"/>
                  </a:srgbClr>
                </a:outerShdw>
              </a:effectLst>
              <a:uLnTx/>
              <a:uFillTx/>
              <a:latin typeface="+mj-lt"/>
              <a:ea typeface="+mj-ea"/>
              <a:cs typeface="+mj-cs"/>
            </a:endParaRPr>
          </a:p>
        </p:txBody>
      </p:sp>
      <p:pic>
        <p:nvPicPr>
          <p:cNvPr id="30722" name="Picture 2"/>
          <p:cNvPicPr>
            <a:picLocks noChangeAspect="1" noChangeArrowheads="1"/>
          </p:cNvPicPr>
          <p:nvPr/>
        </p:nvPicPr>
        <p:blipFill>
          <a:blip r:embed="rId2" cstate="print"/>
          <a:srcRect/>
          <a:stretch>
            <a:fillRect/>
          </a:stretch>
        </p:blipFill>
        <p:spPr bwMode="auto">
          <a:xfrm>
            <a:off x="0" y="2857496"/>
            <a:ext cx="9144000" cy="4457704"/>
          </a:xfrm>
          <a:prstGeom prst="rect">
            <a:avLst/>
          </a:prstGeom>
          <a:noFill/>
          <a:ln w="9525">
            <a:noFill/>
            <a:miter lim="800000"/>
            <a:headEnd/>
            <a:tailEnd/>
          </a:ln>
          <a:effectLst/>
        </p:spPr>
      </p:pic>
    </p:spTree>
    <p:extLst>
      <p:ext uri="{BB962C8B-B14F-4D97-AF65-F5344CB8AC3E}">
        <p14:creationId xmlns:p14="http://schemas.microsoft.com/office/powerpoint/2010/main" val="2478639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AR"/>
          </a:p>
        </p:txBody>
      </p:sp>
      <p:sp>
        <p:nvSpPr>
          <p:cNvPr id="4" name="Título 1">
            <a:extLst>
              <a:ext uri="{FF2B5EF4-FFF2-40B4-BE49-F238E27FC236}">
                <a16:creationId xmlns="" xmlns:a16="http://schemas.microsoft.com/office/drawing/2014/main" id="{C499C668-5A71-40E9-900F-9A3570A23173}"/>
              </a:ext>
            </a:extLst>
          </p:cNvPr>
          <p:cNvSpPr txBox="1">
            <a:spLocks/>
          </p:cNvSpPr>
          <p:nvPr/>
        </p:nvSpPr>
        <p:spPr>
          <a:xfrm>
            <a:off x="899591" y="457200"/>
            <a:ext cx="7219171" cy="883568"/>
          </a:xfrm>
          <a:prstGeom prst="rect">
            <a:avLst/>
          </a:prstGeom>
          <a:solidFill>
            <a:schemeClr val="tx2">
              <a:lumMod val="20000"/>
              <a:lumOff val="80000"/>
            </a:schemeClr>
          </a:solidFill>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b="1" u="sng"/>
              <a:t>EL JUICIO POR REGULACIÓN Y COBRO DE HONORARIOS </a:t>
            </a:r>
            <a:endParaRPr lang="es-AR" b="1" u="sng" dirty="0"/>
          </a:p>
        </p:txBody>
      </p:sp>
      <p:sp>
        <p:nvSpPr>
          <p:cNvPr id="5" name="3 CuadroTexto">
            <a:extLst>
              <a:ext uri="{FF2B5EF4-FFF2-40B4-BE49-F238E27FC236}">
                <a16:creationId xmlns="" xmlns:a16="http://schemas.microsoft.com/office/drawing/2014/main" id="{3828F9C0-5F0B-4B8D-8D08-245CD638727D}"/>
              </a:ext>
            </a:extLst>
          </p:cNvPr>
          <p:cNvSpPr txBox="1"/>
          <p:nvPr/>
        </p:nvSpPr>
        <p:spPr>
          <a:xfrm>
            <a:off x="6912998" y="6021287"/>
            <a:ext cx="2411530" cy="738664"/>
          </a:xfrm>
          <a:prstGeom prst="rect">
            <a:avLst/>
          </a:prstGeom>
          <a:noFill/>
        </p:spPr>
        <p:txBody>
          <a:bodyPr wrap="square" rtlCol="0">
            <a:spAutoFit/>
          </a:bodyPr>
          <a:lstStyle/>
          <a:p>
            <a:r>
              <a:rPr lang="es-AR" sz="1400" b="1" dirty="0"/>
              <a:t>                    </a:t>
            </a:r>
          </a:p>
          <a:p>
            <a:r>
              <a:rPr lang="es-AR" sz="1400" b="1" dirty="0"/>
              <a:t>                  </a:t>
            </a:r>
          </a:p>
          <a:p>
            <a:r>
              <a:rPr lang="es-AR" sz="1400" b="1" dirty="0"/>
              <a:t>                    drmarianonatale</a:t>
            </a:r>
          </a:p>
        </p:txBody>
      </p:sp>
      <p:pic>
        <p:nvPicPr>
          <p:cNvPr id="6" name="Picture 2">
            <a:extLst>
              <a:ext uri="{FF2B5EF4-FFF2-40B4-BE49-F238E27FC236}">
                <a16:creationId xmlns="" xmlns:a16="http://schemas.microsoft.com/office/drawing/2014/main" id="{3E7168A5-0E5B-4A34-8C8D-E6C6E458BE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3670" y="6496657"/>
            <a:ext cx="252028" cy="1864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No más aguja e hilo. Ahora el expediente es digital – AD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546614"/>
            <a:ext cx="8280714" cy="4618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00665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4" name="1 Título"/>
          <p:cNvSpPr txBox="1">
            <a:spLocks/>
          </p:cNvSpPr>
          <p:nvPr/>
        </p:nvSpPr>
        <p:spPr>
          <a:xfrm>
            <a:off x="457200" y="274638"/>
            <a:ext cx="8229600" cy="1143000"/>
          </a:xfrm>
          <a:prstGeom prst="rect">
            <a:avLst/>
          </a:prstGeom>
          <a:solidFill>
            <a:schemeClr val="accent4">
              <a:lumMod val="60000"/>
              <a:lumOff val="4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z="3000" b="1" u="sng"/>
              <a:t>JUICIO POR REGULACIÓN Y COBRO DE HONORARIOS POR TAREAS JUDICIALES Y EXTRAJUDICIALES</a:t>
            </a:r>
            <a:endParaRPr lang="es-AR" sz="3000" b="1" u="sng" dirty="0"/>
          </a:p>
        </p:txBody>
      </p:sp>
      <p:sp>
        <p:nvSpPr>
          <p:cNvPr id="5" name="2 Marcador de contenido"/>
          <p:cNvSpPr txBox="1">
            <a:spLocks/>
          </p:cNvSpPr>
          <p:nvPr/>
        </p:nvSpPr>
        <p:spPr>
          <a:xfrm>
            <a:off x="457200" y="1600200"/>
            <a:ext cx="8229600"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s-AR" b="1" u="sng" dirty="0"/>
              <a:t>Fundamentación supralegal:</a:t>
            </a:r>
          </a:p>
          <a:p>
            <a:pPr algn="just"/>
            <a:r>
              <a:rPr lang="es-AR" dirty="0"/>
              <a:t>Art. 14, 16, 17, 18, 75 inc. 19 y 23 CN.</a:t>
            </a:r>
          </a:p>
          <a:p>
            <a:pPr algn="just"/>
            <a:r>
              <a:rPr lang="es-AR" dirty="0"/>
              <a:t>Carta Interamericana de Garantías Sociales (art. 25)</a:t>
            </a:r>
          </a:p>
          <a:p>
            <a:pPr marL="0" indent="0" algn="ctr">
              <a:buNone/>
            </a:pPr>
            <a:r>
              <a:rPr lang="es-AR" b="1" u="sng" dirty="0"/>
              <a:t>Fundamentación legal:</a:t>
            </a:r>
          </a:p>
          <a:p>
            <a:r>
              <a:rPr lang="es-AR" dirty="0"/>
              <a:t>Ley 14697.</a:t>
            </a:r>
          </a:p>
          <a:p>
            <a:r>
              <a:rPr lang="es-AR" b="1" u="sng" dirty="0"/>
              <a:t>Ley 15.057 art. 2 </a:t>
            </a:r>
            <a:r>
              <a:rPr lang="es-AR" b="1" u="sng" dirty="0" err="1"/>
              <a:t>inc</a:t>
            </a:r>
            <a:r>
              <a:rPr lang="es-AR" b="1" u="sng" dirty="0"/>
              <a:t> H que dice:</a:t>
            </a:r>
          </a:p>
          <a:p>
            <a:pPr marL="0" indent="0" algn="just">
              <a:buNone/>
            </a:pPr>
            <a:r>
              <a:rPr lang="es-AR" i="1" dirty="0"/>
              <a:t>“Los juzgados del trabajo conocerán: h) En el trámite para la regulación de honorarios judiciales y extrajudiciales”.</a:t>
            </a:r>
          </a:p>
          <a:p>
            <a:endParaRPr lang="es-AR" dirty="0"/>
          </a:p>
          <a:p>
            <a:endParaRPr lang="es-AR" dirty="0"/>
          </a:p>
        </p:txBody>
      </p:sp>
      <p:sp>
        <p:nvSpPr>
          <p:cNvPr id="6" name="5 CuadroTexto">
            <a:extLst>
              <a:ext uri="{FF2B5EF4-FFF2-40B4-BE49-F238E27FC236}">
                <a16:creationId xmlns="" xmlns:a16="http://schemas.microsoft.com/office/drawing/2014/main" id="{B5259727-20E2-41EE-9C4F-E2C9D226B3F3}"/>
              </a:ext>
            </a:extLst>
          </p:cNvPr>
          <p:cNvSpPr txBox="1"/>
          <p:nvPr/>
        </p:nvSpPr>
        <p:spPr>
          <a:xfrm>
            <a:off x="6912998" y="6021287"/>
            <a:ext cx="2411530" cy="738664"/>
          </a:xfrm>
          <a:prstGeom prst="rect">
            <a:avLst/>
          </a:prstGeom>
          <a:noFill/>
        </p:spPr>
        <p:txBody>
          <a:bodyPr wrap="square" rtlCol="0">
            <a:spAutoFit/>
          </a:bodyPr>
          <a:lstStyle/>
          <a:p>
            <a:r>
              <a:rPr lang="es-AR" sz="1400" b="1" dirty="0"/>
              <a:t>                   </a:t>
            </a:r>
          </a:p>
          <a:p>
            <a:r>
              <a:rPr lang="es-AR" sz="1400" b="1" dirty="0"/>
              <a:t>                    </a:t>
            </a:r>
          </a:p>
          <a:p>
            <a:r>
              <a:rPr lang="es-AR" sz="1400" b="1" dirty="0"/>
              <a:t>                    drmarianonatale</a:t>
            </a:r>
          </a:p>
        </p:txBody>
      </p:sp>
      <p:pic>
        <p:nvPicPr>
          <p:cNvPr id="11" name="Picture 2">
            <a:extLst>
              <a:ext uri="{FF2B5EF4-FFF2-40B4-BE49-F238E27FC236}">
                <a16:creationId xmlns="" xmlns:a16="http://schemas.microsoft.com/office/drawing/2014/main" id="{6E10A8FF-4222-456A-B2CF-5D46A4EB70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1689" y="6479785"/>
            <a:ext cx="252028" cy="18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7736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2">
            <a:extLst>
              <a:ext uri="{FF2B5EF4-FFF2-40B4-BE49-F238E27FC236}">
                <a16:creationId xmlns="" xmlns:a16="http://schemas.microsoft.com/office/drawing/2014/main" id="{B7CE8AB4-328E-461C-85C7-A88C826BD16C}"/>
              </a:ext>
            </a:extLst>
          </p:cNvPr>
          <p:cNvSpPr>
            <a:spLocks noGrp="1"/>
          </p:cNvSpPr>
          <p:nvPr>
            <p:ph idx="1"/>
          </p:nvPr>
        </p:nvSpPr>
        <p:spPr>
          <a:xfrm>
            <a:off x="457200" y="457200"/>
            <a:ext cx="3657600" cy="5714999"/>
          </a:xfrm>
        </p:spPr>
        <p:txBody>
          <a:bodyPr>
            <a:normAutofit/>
          </a:bodyPr>
          <a:lstStyle/>
          <a:p>
            <a:r>
              <a:rPr lang="es-AR" dirty="0"/>
              <a:t>LEY 14967 DE HONORARIOS PROFESIONALES</a:t>
            </a:r>
          </a:p>
          <a:p>
            <a:r>
              <a:rPr lang="es-AR" dirty="0"/>
              <a:t>LEY 15057 ARTÍCULO 2 INCISO H</a:t>
            </a:r>
          </a:p>
          <a:p>
            <a:r>
              <a:rPr lang="es-AR" dirty="0"/>
              <a:t>LEY 27348 LCRT</a:t>
            </a:r>
          </a:p>
          <a:p>
            <a:r>
              <a:rPr lang="es-AR" dirty="0" smtClean="0"/>
              <a:t>RES</a:t>
            </a:r>
            <a:r>
              <a:rPr lang="es-AR" dirty="0"/>
              <a:t>. 298/17 </a:t>
            </a:r>
            <a:r>
              <a:rPr lang="es-AR" dirty="0" smtClean="0"/>
              <a:t>SRT ART 37</a:t>
            </a:r>
            <a:endParaRPr lang="es-AR" dirty="0"/>
          </a:p>
          <a:p>
            <a:r>
              <a:rPr lang="es-AR" b="1" u="sng" dirty="0" smtClean="0"/>
              <a:t>NO </a:t>
            </a:r>
            <a:r>
              <a:rPr lang="es-AR" b="1" u="sng" dirty="0"/>
              <a:t>RIGE LA LEY 11653 </a:t>
            </a:r>
            <a:r>
              <a:rPr lang="es-AR" dirty="0"/>
              <a:t>PARA ESTE TIPO DE JUICIOS.</a:t>
            </a:r>
          </a:p>
          <a:p>
            <a:r>
              <a:rPr lang="es-AR" u="sng" dirty="0"/>
              <a:t>OBJETO: </a:t>
            </a:r>
            <a:r>
              <a:rPr lang="es-AR" dirty="0"/>
              <a:t>MATERIA A CATEGORIZAR</a:t>
            </a:r>
          </a:p>
        </p:txBody>
      </p:sp>
      <p:sp>
        <p:nvSpPr>
          <p:cNvPr id="12" name="Título 1">
            <a:extLst>
              <a:ext uri="{FF2B5EF4-FFF2-40B4-BE49-F238E27FC236}">
                <a16:creationId xmlns="" xmlns:a16="http://schemas.microsoft.com/office/drawing/2014/main" id="{C499C668-5A71-40E9-900F-9A3570A23173}"/>
              </a:ext>
            </a:extLst>
          </p:cNvPr>
          <p:cNvSpPr>
            <a:spLocks noGrp="1"/>
          </p:cNvSpPr>
          <p:nvPr>
            <p:ph type="title"/>
          </p:nvPr>
        </p:nvSpPr>
        <p:spPr>
          <a:xfrm>
            <a:off x="4876800" y="457200"/>
            <a:ext cx="2819400" cy="5715000"/>
          </a:xfrm>
          <a:solidFill>
            <a:schemeClr val="tx2">
              <a:lumMod val="20000"/>
              <a:lumOff val="80000"/>
            </a:schemeClr>
          </a:solidFill>
        </p:spPr>
        <p:txBody>
          <a:bodyPr>
            <a:normAutofit/>
          </a:bodyPr>
          <a:lstStyle/>
          <a:p>
            <a:r>
              <a:rPr lang="es-AR" b="1" u="sng" dirty="0"/>
              <a:t>NORMATIVA Y OBJETO APLICABLE</a:t>
            </a:r>
          </a:p>
        </p:txBody>
      </p:sp>
      <p:sp>
        <p:nvSpPr>
          <p:cNvPr id="13" name="3 CuadroTexto">
            <a:extLst>
              <a:ext uri="{FF2B5EF4-FFF2-40B4-BE49-F238E27FC236}">
                <a16:creationId xmlns="" xmlns:a16="http://schemas.microsoft.com/office/drawing/2014/main" id="{3828F9C0-5F0B-4B8D-8D08-245CD638727D}"/>
              </a:ext>
            </a:extLst>
          </p:cNvPr>
          <p:cNvSpPr txBox="1"/>
          <p:nvPr/>
        </p:nvSpPr>
        <p:spPr>
          <a:xfrm>
            <a:off x="6912998" y="6021287"/>
            <a:ext cx="2411530" cy="738664"/>
          </a:xfrm>
          <a:prstGeom prst="rect">
            <a:avLst/>
          </a:prstGeom>
          <a:noFill/>
        </p:spPr>
        <p:txBody>
          <a:bodyPr wrap="square" rtlCol="0">
            <a:spAutoFit/>
          </a:bodyPr>
          <a:lstStyle/>
          <a:p>
            <a:r>
              <a:rPr lang="es-AR" sz="1400" b="1" dirty="0"/>
              <a:t>                    </a:t>
            </a:r>
          </a:p>
          <a:p>
            <a:r>
              <a:rPr lang="es-AR" sz="1400" b="1" dirty="0"/>
              <a:t>                  </a:t>
            </a:r>
          </a:p>
          <a:p>
            <a:r>
              <a:rPr lang="es-AR" sz="1400" b="1" dirty="0"/>
              <a:t>                    drmarianonatale</a:t>
            </a:r>
          </a:p>
        </p:txBody>
      </p:sp>
      <p:pic>
        <p:nvPicPr>
          <p:cNvPr id="14" name="Picture 2">
            <a:extLst>
              <a:ext uri="{FF2B5EF4-FFF2-40B4-BE49-F238E27FC236}">
                <a16:creationId xmlns="" xmlns:a16="http://schemas.microsoft.com/office/drawing/2014/main" id="{3E7168A5-0E5B-4A34-8C8D-E6C6E458BE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3670" y="6496657"/>
            <a:ext cx="252028" cy="18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7719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endParaRPr lang="es-AR"/>
          </a:p>
        </p:txBody>
      </p:sp>
      <p:sp>
        <p:nvSpPr>
          <p:cNvPr id="3" name="2 Título"/>
          <p:cNvSpPr>
            <a:spLocks noGrp="1"/>
          </p:cNvSpPr>
          <p:nvPr>
            <p:ph type="title"/>
          </p:nvPr>
        </p:nvSpPr>
        <p:spPr/>
        <p:txBody>
          <a:bodyPr/>
          <a:lstStyle/>
          <a:p>
            <a:endParaRPr lang="es-AR"/>
          </a:p>
        </p:txBody>
      </p:sp>
      <p:sp>
        <p:nvSpPr>
          <p:cNvPr id="8" name="2 Marcador de contenido"/>
          <p:cNvSpPr txBox="1">
            <a:spLocks/>
          </p:cNvSpPr>
          <p:nvPr/>
        </p:nvSpPr>
        <p:spPr>
          <a:xfrm>
            <a:off x="457200" y="457200"/>
            <a:ext cx="3657600" cy="5714999"/>
          </a:xfrm>
          <a:prstGeom prst="rect">
            <a:avLst/>
          </a:prstGeom>
        </p:spPr>
        <p:txBody>
          <a:bodyPr vert="horz" lIns="91440" tIns="45720" rIns="91440" bIns="45720" rtlCol="0" anchor="ctr">
            <a:normAutofit/>
          </a:bodyPr>
          <a:lst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pPr algn="just"/>
            <a:r>
              <a:rPr lang="es-AR" b="1" u="sng" dirty="0"/>
              <a:t>REQUISITOS</a:t>
            </a:r>
            <a:r>
              <a:rPr lang="es-AR" dirty="0"/>
              <a:t>:</a:t>
            </a:r>
          </a:p>
          <a:p>
            <a:pPr marL="342900" indent="-342900" algn="just">
              <a:buFont typeface="Wingdings" pitchFamily="2" charset="2"/>
              <a:buAutoNum type="arabicPeriod"/>
            </a:pPr>
            <a:r>
              <a:rPr lang="es-AR" b="1" u="sng" dirty="0" smtClean="0"/>
              <a:t>SER</a:t>
            </a:r>
            <a:r>
              <a:rPr lang="es-AR" dirty="0" smtClean="0"/>
              <a:t> </a:t>
            </a:r>
            <a:r>
              <a:rPr lang="es-AR" dirty="0"/>
              <a:t>EL TITULAR DE LAS TAREAS PROFESIONALES</a:t>
            </a:r>
            <a:r>
              <a:rPr lang="es-AR" dirty="0" smtClean="0"/>
              <a:t>.</a:t>
            </a:r>
          </a:p>
          <a:p>
            <a:pPr marL="342900" indent="-342900" algn="just">
              <a:buFont typeface="Wingdings" pitchFamily="2" charset="2"/>
              <a:buAutoNum type="arabicPeriod"/>
            </a:pPr>
            <a:endParaRPr lang="es-AR" dirty="0"/>
          </a:p>
          <a:p>
            <a:pPr marL="0" indent="0" algn="just">
              <a:buFont typeface="Wingdings" pitchFamily="2" charset="2"/>
              <a:buNone/>
            </a:pPr>
            <a:r>
              <a:rPr lang="es-AR" dirty="0"/>
              <a:t>2. </a:t>
            </a:r>
            <a:r>
              <a:rPr lang="es-AR" b="1" u="sng" dirty="0"/>
              <a:t>NO HABER </a:t>
            </a:r>
            <a:r>
              <a:rPr lang="es-AR" dirty="0"/>
              <a:t>ACORDADO HONORARIOS DE MANERA EXTRAJUDICIAL</a:t>
            </a:r>
            <a:r>
              <a:rPr lang="es-AR" dirty="0" smtClean="0"/>
              <a:t>.</a:t>
            </a:r>
          </a:p>
          <a:p>
            <a:pPr marL="0" indent="0" algn="just">
              <a:buFont typeface="Wingdings" pitchFamily="2" charset="2"/>
              <a:buNone/>
            </a:pPr>
            <a:endParaRPr lang="es-AR" dirty="0"/>
          </a:p>
          <a:p>
            <a:pPr marL="0" indent="0" algn="just">
              <a:buFont typeface="Wingdings" pitchFamily="2" charset="2"/>
              <a:buNone/>
            </a:pPr>
            <a:r>
              <a:rPr lang="es-AR" dirty="0"/>
              <a:t>3. </a:t>
            </a:r>
            <a:r>
              <a:rPr lang="es-AR" b="1" u="sng" dirty="0"/>
              <a:t>NO HABER </a:t>
            </a:r>
            <a:r>
              <a:rPr lang="es-AR" dirty="0"/>
              <a:t>PERCIBIDO HONORARIOS DE MANERA EXTRAJUDICIAL</a:t>
            </a:r>
            <a:r>
              <a:rPr lang="es-AR" dirty="0" smtClean="0"/>
              <a:t>.</a:t>
            </a:r>
          </a:p>
          <a:p>
            <a:pPr marL="0" indent="0" algn="just">
              <a:buFont typeface="Wingdings" pitchFamily="2" charset="2"/>
              <a:buNone/>
            </a:pPr>
            <a:endParaRPr lang="es-AR" dirty="0"/>
          </a:p>
          <a:p>
            <a:pPr marL="0" indent="0" algn="just">
              <a:buFont typeface="Wingdings" pitchFamily="2" charset="2"/>
              <a:buNone/>
            </a:pPr>
            <a:r>
              <a:rPr lang="es-AR" dirty="0"/>
              <a:t>4. </a:t>
            </a:r>
            <a:r>
              <a:rPr lang="es-AR" b="1" u="sng" dirty="0"/>
              <a:t>INTERPONER</a:t>
            </a:r>
            <a:r>
              <a:rPr lang="es-AR" dirty="0"/>
              <a:t> LA DEMANDA PARA LA REGULACIÓN JUDICIAL EN TIEMPO Y FORMA.</a:t>
            </a:r>
          </a:p>
          <a:p>
            <a:pPr marL="0" indent="0">
              <a:buFont typeface="Wingdings" pitchFamily="2" charset="2"/>
              <a:buNone/>
            </a:pPr>
            <a:endParaRPr lang="es-AR" dirty="0"/>
          </a:p>
          <a:p>
            <a:endParaRPr lang="es-AR" dirty="0"/>
          </a:p>
        </p:txBody>
      </p:sp>
      <p:sp>
        <p:nvSpPr>
          <p:cNvPr id="9" name="1 Título"/>
          <p:cNvSpPr txBox="1">
            <a:spLocks/>
          </p:cNvSpPr>
          <p:nvPr/>
        </p:nvSpPr>
        <p:spPr>
          <a:xfrm>
            <a:off x="4876800" y="457200"/>
            <a:ext cx="3151584" cy="5715000"/>
          </a:xfrm>
          <a:prstGeom prst="rect">
            <a:avLst/>
          </a:prstGeom>
          <a:solidFill>
            <a:schemeClr val="accent4">
              <a:lumMod val="60000"/>
              <a:lumOff val="40000"/>
            </a:schemeClr>
          </a:solidFill>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just"/>
            <a:r>
              <a:rPr lang="es-AR" sz="2900" b="1" u="sng"/>
              <a:t>JUICIO POR REGULACIÓN Y COBRO DE HONORARIOS POR TAREAS JUDICIALES Y EXTRAJUDICIALES</a:t>
            </a:r>
            <a:endParaRPr lang="es-AR" sz="2900" b="1" u="sng" dirty="0"/>
          </a:p>
        </p:txBody>
      </p:sp>
      <p:sp>
        <p:nvSpPr>
          <p:cNvPr id="10" name="9 CuadroTexto">
            <a:extLst>
              <a:ext uri="{FF2B5EF4-FFF2-40B4-BE49-F238E27FC236}">
                <a16:creationId xmlns="" xmlns:a16="http://schemas.microsoft.com/office/drawing/2014/main" id="{B5259727-20E2-41EE-9C4F-E2C9D226B3F3}"/>
              </a:ext>
            </a:extLst>
          </p:cNvPr>
          <p:cNvSpPr txBox="1"/>
          <p:nvPr/>
        </p:nvSpPr>
        <p:spPr>
          <a:xfrm>
            <a:off x="6750236" y="6031468"/>
            <a:ext cx="2411530" cy="738664"/>
          </a:xfrm>
          <a:prstGeom prst="rect">
            <a:avLst/>
          </a:prstGeom>
          <a:noFill/>
        </p:spPr>
        <p:txBody>
          <a:bodyPr wrap="square" rtlCol="0">
            <a:spAutoFit/>
          </a:bodyPr>
          <a:lstStyle/>
          <a:p>
            <a:r>
              <a:rPr lang="es-AR" sz="1400" b="1" dirty="0"/>
              <a:t>                   </a:t>
            </a:r>
          </a:p>
          <a:p>
            <a:r>
              <a:rPr lang="es-AR" sz="1400" b="1" dirty="0"/>
              <a:t>                    </a:t>
            </a:r>
          </a:p>
          <a:p>
            <a:r>
              <a:rPr lang="es-AR" sz="1400" b="1" dirty="0"/>
              <a:t>                    drmarianonatale</a:t>
            </a:r>
          </a:p>
        </p:txBody>
      </p:sp>
      <p:pic>
        <p:nvPicPr>
          <p:cNvPr id="11" name="Picture 2">
            <a:extLst>
              <a:ext uri="{FF2B5EF4-FFF2-40B4-BE49-F238E27FC236}">
                <a16:creationId xmlns="" xmlns:a16="http://schemas.microsoft.com/office/drawing/2014/main" id="{3E7168A5-0E5B-4A34-8C8D-E6C6E458BE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6525344"/>
            <a:ext cx="252028" cy="18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8672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AR" b="1" u="sng" dirty="0" smtClean="0"/>
              <a:t>ETAPAS DEL PROCESO</a:t>
            </a:r>
          </a:p>
          <a:p>
            <a:pPr algn="just"/>
            <a:endParaRPr lang="es-AR" dirty="0" smtClean="0"/>
          </a:p>
          <a:p>
            <a:pPr algn="just"/>
            <a:r>
              <a:rPr lang="es-AR" dirty="0" smtClean="0"/>
              <a:t>INTERPUESTA </a:t>
            </a:r>
            <a:r>
              <a:rPr lang="es-AR" dirty="0"/>
              <a:t>LA DEMANDA DE LA MISMA SE DARÁ TRASLADO POR CINCO DÍAS AL DEMANDADO</a:t>
            </a:r>
            <a:r>
              <a:rPr lang="es-AR" dirty="0" smtClean="0"/>
              <a:t>.</a:t>
            </a:r>
          </a:p>
          <a:p>
            <a:pPr algn="just"/>
            <a:endParaRPr lang="es-AR" dirty="0"/>
          </a:p>
          <a:p>
            <a:pPr algn="just"/>
            <a:r>
              <a:rPr lang="es-AR" dirty="0"/>
              <a:t>ALGUNOS TRIBUNALES REQUIEREN PREVIAMENTE QUE SE OFICIE A LA CMJ</a:t>
            </a:r>
            <a:r>
              <a:rPr lang="es-AR" dirty="0" smtClean="0"/>
              <a:t>.</a:t>
            </a:r>
          </a:p>
          <a:p>
            <a:pPr algn="just"/>
            <a:endParaRPr lang="es-AR" dirty="0"/>
          </a:p>
          <a:p>
            <a:pPr algn="just"/>
            <a:r>
              <a:rPr lang="es-AR" dirty="0"/>
              <a:t>ABRIR A PRUEBA (supuesto excepcional</a:t>
            </a:r>
            <a:r>
              <a:rPr lang="es-AR" dirty="0" smtClean="0"/>
              <a:t>).</a:t>
            </a:r>
          </a:p>
          <a:p>
            <a:pPr algn="just"/>
            <a:endParaRPr lang="es-AR" dirty="0"/>
          </a:p>
          <a:p>
            <a:pPr algn="just"/>
            <a:r>
              <a:rPr lang="es-AR" dirty="0"/>
              <a:t>REGULAR LOS HONORARIOS</a:t>
            </a:r>
            <a:r>
              <a:rPr lang="es-AR" dirty="0" smtClean="0"/>
              <a:t>.</a:t>
            </a:r>
          </a:p>
          <a:p>
            <a:pPr algn="just"/>
            <a:endParaRPr lang="es-AR" dirty="0"/>
          </a:p>
          <a:p>
            <a:pPr algn="just"/>
            <a:r>
              <a:rPr lang="es-AR" b="1" u="sng" dirty="0" smtClean="0"/>
              <a:t>COBRAR !</a:t>
            </a:r>
            <a:endParaRPr lang="es-AR" b="1" u="sng" dirty="0"/>
          </a:p>
        </p:txBody>
      </p:sp>
      <p:sp>
        <p:nvSpPr>
          <p:cNvPr id="5" name="1 Título"/>
          <p:cNvSpPr>
            <a:spLocks noGrp="1"/>
          </p:cNvSpPr>
          <p:nvPr>
            <p:ph type="title"/>
          </p:nvPr>
        </p:nvSpPr>
        <p:spPr>
          <a:xfrm>
            <a:off x="4876799" y="457200"/>
            <a:ext cx="3241963" cy="5715000"/>
          </a:xfrm>
          <a:solidFill>
            <a:schemeClr val="accent4">
              <a:lumMod val="60000"/>
              <a:lumOff val="40000"/>
            </a:schemeClr>
          </a:solidFill>
        </p:spPr>
        <p:txBody>
          <a:bodyPr>
            <a:normAutofit/>
          </a:bodyPr>
          <a:lstStyle/>
          <a:p>
            <a:r>
              <a:rPr lang="es-AR" sz="3000" b="1" u="sng" dirty="0"/>
              <a:t>JUICIO POR REGULACIÓN Y COBRO DE HONORARIOS POR TAREAS JUDICIALES Y EXTRAJUDICIALES</a:t>
            </a:r>
          </a:p>
        </p:txBody>
      </p:sp>
      <p:sp>
        <p:nvSpPr>
          <p:cNvPr id="4" name="3 CuadroTexto">
            <a:extLst>
              <a:ext uri="{FF2B5EF4-FFF2-40B4-BE49-F238E27FC236}">
                <a16:creationId xmlns="" xmlns:a16="http://schemas.microsoft.com/office/drawing/2014/main" id="{B5259727-20E2-41EE-9C4F-E2C9D226B3F3}"/>
              </a:ext>
            </a:extLst>
          </p:cNvPr>
          <p:cNvSpPr txBox="1"/>
          <p:nvPr/>
        </p:nvSpPr>
        <p:spPr>
          <a:xfrm>
            <a:off x="6912998" y="6021287"/>
            <a:ext cx="2411530" cy="738664"/>
          </a:xfrm>
          <a:prstGeom prst="rect">
            <a:avLst/>
          </a:prstGeom>
          <a:noFill/>
        </p:spPr>
        <p:txBody>
          <a:bodyPr wrap="square" rtlCol="0">
            <a:spAutoFit/>
          </a:bodyPr>
          <a:lstStyle/>
          <a:p>
            <a:r>
              <a:rPr lang="es-AR" sz="1400" b="1" dirty="0"/>
              <a:t>                   </a:t>
            </a:r>
          </a:p>
          <a:p>
            <a:r>
              <a:rPr lang="es-AR" sz="1400" b="1" dirty="0"/>
              <a:t>                    </a:t>
            </a:r>
          </a:p>
          <a:p>
            <a:r>
              <a:rPr lang="es-AR" sz="1400" b="1" dirty="0"/>
              <a:t>                    drmarianonatale</a:t>
            </a:r>
          </a:p>
        </p:txBody>
      </p:sp>
      <p:pic>
        <p:nvPicPr>
          <p:cNvPr id="6" name="Picture 2">
            <a:extLst>
              <a:ext uri="{FF2B5EF4-FFF2-40B4-BE49-F238E27FC236}">
                <a16:creationId xmlns="" xmlns:a16="http://schemas.microsoft.com/office/drawing/2014/main" id="{3E7168A5-0E5B-4A34-8C8D-E6C6E458BE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3670" y="6496657"/>
            <a:ext cx="252028" cy="18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053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just">
              <a:buNone/>
            </a:pPr>
            <a:r>
              <a:rPr lang="es-AR" b="1" u="sng" dirty="0"/>
              <a:t>PAUTAS DE REGULACIÓN</a:t>
            </a:r>
            <a:r>
              <a:rPr lang="es-AR" b="1" u="sng" dirty="0" smtClean="0"/>
              <a:t>:</a:t>
            </a:r>
          </a:p>
          <a:p>
            <a:pPr marL="0" indent="0" algn="just">
              <a:buNone/>
            </a:pPr>
            <a:endParaRPr lang="es-AR" b="1" u="sng" dirty="0"/>
          </a:p>
          <a:p>
            <a:pPr algn="just"/>
            <a:endParaRPr lang="es-AR" dirty="0"/>
          </a:p>
          <a:p>
            <a:pPr algn="just"/>
            <a:r>
              <a:rPr lang="es-AR" dirty="0"/>
              <a:t>LEY 14967 arts. 1, 9, 10, 16, 21, 44, 54 y 55</a:t>
            </a:r>
            <a:r>
              <a:rPr lang="es-AR" dirty="0" smtClean="0"/>
              <a:t>.</a:t>
            </a:r>
          </a:p>
          <a:p>
            <a:pPr algn="just"/>
            <a:endParaRPr lang="es-AR" dirty="0"/>
          </a:p>
          <a:p>
            <a:pPr algn="just"/>
            <a:r>
              <a:rPr lang="es-AR" dirty="0"/>
              <a:t>Posturas en reducir al 50% el monto acordado por ser actuación administrativa o extrajudicial.</a:t>
            </a:r>
          </a:p>
          <a:p>
            <a:endParaRPr lang="es-AR" dirty="0"/>
          </a:p>
        </p:txBody>
      </p:sp>
      <p:sp>
        <p:nvSpPr>
          <p:cNvPr id="5" name="1 Título"/>
          <p:cNvSpPr>
            <a:spLocks noGrp="1"/>
          </p:cNvSpPr>
          <p:nvPr>
            <p:ph type="title"/>
          </p:nvPr>
        </p:nvSpPr>
        <p:spPr>
          <a:xfrm>
            <a:off x="4876799" y="457200"/>
            <a:ext cx="3241963" cy="5715000"/>
          </a:xfrm>
          <a:solidFill>
            <a:schemeClr val="accent4">
              <a:lumMod val="60000"/>
              <a:lumOff val="40000"/>
            </a:schemeClr>
          </a:solidFill>
        </p:spPr>
        <p:txBody>
          <a:bodyPr>
            <a:normAutofit/>
          </a:bodyPr>
          <a:lstStyle/>
          <a:p>
            <a:r>
              <a:rPr lang="es-AR" sz="3000" b="1" u="sng" dirty="0"/>
              <a:t>JUICIO POR REGULACIÓN Y COBRO DE HONORARIOS POR TAREAS JUDICIALES Y EXTRAJUDICIALES</a:t>
            </a:r>
          </a:p>
        </p:txBody>
      </p:sp>
      <p:sp>
        <p:nvSpPr>
          <p:cNvPr id="4" name="3 CuadroTexto">
            <a:extLst>
              <a:ext uri="{FF2B5EF4-FFF2-40B4-BE49-F238E27FC236}">
                <a16:creationId xmlns="" xmlns:a16="http://schemas.microsoft.com/office/drawing/2014/main" id="{B5259727-20E2-41EE-9C4F-E2C9D226B3F3}"/>
              </a:ext>
            </a:extLst>
          </p:cNvPr>
          <p:cNvSpPr txBox="1"/>
          <p:nvPr/>
        </p:nvSpPr>
        <p:spPr>
          <a:xfrm>
            <a:off x="6732470" y="6031468"/>
            <a:ext cx="2411530" cy="738664"/>
          </a:xfrm>
          <a:prstGeom prst="rect">
            <a:avLst/>
          </a:prstGeom>
          <a:noFill/>
        </p:spPr>
        <p:txBody>
          <a:bodyPr wrap="square" rtlCol="0">
            <a:spAutoFit/>
          </a:bodyPr>
          <a:lstStyle/>
          <a:p>
            <a:r>
              <a:rPr lang="es-AR" sz="1400" b="1" dirty="0"/>
              <a:t>                   </a:t>
            </a:r>
          </a:p>
          <a:p>
            <a:r>
              <a:rPr lang="es-AR" sz="1400" b="1" dirty="0"/>
              <a:t>                    </a:t>
            </a:r>
          </a:p>
          <a:p>
            <a:r>
              <a:rPr lang="es-AR" sz="1400" b="1" dirty="0"/>
              <a:t>                    drmarianonatale</a:t>
            </a:r>
          </a:p>
        </p:txBody>
      </p:sp>
      <p:pic>
        <p:nvPicPr>
          <p:cNvPr id="6" name="Picture 2">
            <a:extLst>
              <a:ext uri="{FF2B5EF4-FFF2-40B4-BE49-F238E27FC236}">
                <a16:creationId xmlns="" xmlns:a16="http://schemas.microsoft.com/office/drawing/2014/main" id="{3E7168A5-0E5B-4A34-8C8D-E6C6E458BE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6525344"/>
            <a:ext cx="252028" cy="18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872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just"/>
            <a:r>
              <a:rPr lang="es-AR" dirty="0" smtClean="0"/>
              <a:t>Mayoritariamente </a:t>
            </a:r>
            <a:r>
              <a:rPr lang="es-AR" dirty="0"/>
              <a:t>la jurisprudencia es pacífica en regular 7 </a:t>
            </a:r>
            <a:r>
              <a:rPr lang="es-AR" dirty="0" err="1"/>
              <a:t>jus</a:t>
            </a:r>
            <a:r>
              <a:rPr lang="es-AR" dirty="0"/>
              <a:t> por el proceso de regulación y cobro de honorarios (materia a categorizar). </a:t>
            </a:r>
            <a:endParaRPr lang="es-AR" dirty="0" smtClean="0"/>
          </a:p>
          <a:p>
            <a:pPr algn="just"/>
            <a:endParaRPr lang="es-AR" dirty="0"/>
          </a:p>
          <a:p>
            <a:pPr algn="just"/>
            <a:r>
              <a:rPr lang="es-AR" dirty="0" smtClean="0"/>
              <a:t>Aunque </a:t>
            </a:r>
            <a:r>
              <a:rPr lang="es-AR" dirty="0"/>
              <a:t>existen supuestos prescriptos en el art. 44 último párrafo (por. </a:t>
            </a:r>
            <a:r>
              <a:rPr lang="es-AR" dirty="0" err="1"/>
              <a:t>Div</a:t>
            </a:r>
            <a:r>
              <a:rPr lang="es-AR" dirty="0"/>
              <a:t> en el Alta</a:t>
            </a:r>
            <a:r>
              <a:rPr lang="es-AR" u="sng" dirty="0" smtClean="0"/>
              <a:t>) donde no hay quantum para calcular.</a:t>
            </a:r>
          </a:p>
          <a:p>
            <a:pPr algn="just"/>
            <a:r>
              <a:rPr lang="es-AR" b="1" dirty="0" err="1" smtClean="0"/>
              <a:t>Gonzalez</a:t>
            </a:r>
            <a:r>
              <a:rPr lang="es-AR" b="1" dirty="0" smtClean="0"/>
              <a:t> Walter Sebastián c/Galeno ART SA s/Regulación de honorarios – </a:t>
            </a:r>
            <a:r>
              <a:rPr lang="es-AR" b="1" dirty="0" err="1" smtClean="0"/>
              <a:t>Expte</a:t>
            </a:r>
            <a:r>
              <a:rPr lang="es-AR" b="1" dirty="0" smtClean="0"/>
              <a:t>. MO-3443-2020 – TT 5 MORON</a:t>
            </a:r>
            <a:endParaRPr lang="es-AR" b="1" dirty="0"/>
          </a:p>
          <a:p>
            <a:pPr algn="just"/>
            <a:endParaRPr lang="es-AR" dirty="0" smtClean="0"/>
          </a:p>
          <a:p>
            <a:pPr algn="just"/>
            <a:r>
              <a:rPr lang="es-AR" dirty="0" smtClean="0"/>
              <a:t>Tomado el proceso como Contencioso-Administrativo (mínimo 30 </a:t>
            </a:r>
            <a:r>
              <a:rPr lang="es-AR" dirty="0" err="1" smtClean="0"/>
              <a:t>jus</a:t>
            </a:r>
            <a:r>
              <a:rPr lang="es-AR" dirty="0" smtClean="0"/>
              <a:t>, art. 44 último </a:t>
            </a:r>
            <a:r>
              <a:rPr lang="es-AR" dirty="0" err="1" smtClean="0"/>
              <a:t>párr</a:t>
            </a:r>
            <a:r>
              <a:rPr lang="es-AR" dirty="0" smtClean="0"/>
              <a:t>)</a:t>
            </a:r>
            <a:endParaRPr lang="es-AR" dirty="0"/>
          </a:p>
          <a:p>
            <a:pPr algn="just"/>
            <a:endParaRPr lang="es-AR" dirty="0" smtClean="0"/>
          </a:p>
          <a:p>
            <a:pPr algn="just"/>
            <a:r>
              <a:rPr lang="es-AR" dirty="0" smtClean="0"/>
              <a:t>A </a:t>
            </a:r>
            <a:r>
              <a:rPr lang="es-AR" dirty="0"/>
              <a:t>partir del 1/12/2021 según Ac. 4047 SCBA 1 </a:t>
            </a:r>
            <a:r>
              <a:rPr lang="es-AR" dirty="0" err="1"/>
              <a:t>jus</a:t>
            </a:r>
            <a:r>
              <a:rPr lang="es-AR" dirty="0"/>
              <a:t> = $3554.</a:t>
            </a:r>
          </a:p>
        </p:txBody>
      </p:sp>
      <p:sp>
        <p:nvSpPr>
          <p:cNvPr id="2" name="1 Título"/>
          <p:cNvSpPr>
            <a:spLocks noGrp="1"/>
          </p:cNvSpPr>
          <p:nvPr>
            <p:ph type="title"/>
          </p:nvPr>
        </p:nvSpPr>
        <p:spPr>
          <a:solidFill>
            <a:schemeClr val="accent4">
              <a:lumMod val="60000"/>
              <a:lumOff val="40000"/>
            </a:schemeClr>
          </a:solidFill>
        </p:spPr>
        <p:txBody>
          <a:bodyPr>
            <a:normAutofit/>
          </a:bodyPr>
          <a:lstStyle/>
          <a:p>
            <a:r>
              <a:rPr lang="es-AR" b="1" u="sng" dirty="0"/>
              <a:t>HONORARIOS DEL PROCESO JUDICIAL POR REGULACIÓN Y COBRO</a:t>
            </a:r>
          </a:p>
        </p:txBody>
      </p:sp>
      <p:sp>
        <p:nvSpPr>
          <p:cNvPr id="4" name="3 CuadroTexto">
            <a:extLst>
              <a:ext uri="{FF2B5EF4-FFF2-40B4-BE49-F238E27FC236}">
                <a16:creationId xmlns="" xmlns:a16="http://schemas.microsoft.com/office/drawing/2014/main" id="{B5259727-20E2-41EE-9C4F-E2C9D226B3F3}"/>
              </a:ext>
            </a:extLst>
          </p:cNvPr>
          <p:cNvSpPr txBox="1"/>
          <p:nvPr/>
        </p:nvSpPr>
        <p:spPr>
          <a:xfrm>
            <a:off x="6912998" y="6021287"/>
            <a:ext cx="2411530" cy="738664"/>
          </a:xfrm>
          <a:prstGeom prst="rect">
            <a:avLst/>
          </a:prstGeom>
          <a:noFill/>
        </p:spPr>
        <p:txBody>
          <a:bodyPr wrap="square" rtlCol="0">
            <a:spAutoFit/>
          </a:bodyPr>
          <a:lstStyle/>
          <a:p>
            <a:r>
              <a:rPr lang="es-AR" sz="1400" b="1" dirty="0"/>
              <a:t>                   </a:t>
            </a:r>
          </a:p>
          <a:p>
            <a:r>
              <a:rPr lang="es-AR" sz="1400" b="1" dirty="0"/>
              <a:t>                    </a:t>
            </a:r>
          </a:p>
          <a:p>
            <a:r>
              <a:rPr lang="es-AR" sz="1400" b="1" dirty="0"/>
              <a:t>                    drmarianonatale</a:t>
            </a:r>
          </a:p>
        </p:txBody>
      </p:sp>
      <p:pic>
        <p:nvPicPr>
          <p:cNvPr id="5" name="Picture 2">
            <a:extLst>
              <a:ext uri="{FF2B5EF4-FFF2-40B4-BE49-F238E27FC236}">
                <a16:creationId xmlns="" xmlns:a16="http://schemas.microsoft.com/office/drawing/2014/main" id="{3E7168A5-0E5B-4A34-8C8D-E6C6E458BE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3670" y="6496657"/>
            <a:ext cx="252028" cy="18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511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uesto">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uesto">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ues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ompuesto">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uesto">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ues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4.xml><?xml version="1.0" encoding="utf-8"?>
<a:theme xmlns:a="http://schemas.openxmlformats.org/drawingml/2006/main" name="2_Compuesto">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uesto">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uesto">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ppt/theme/themeOverride4.xml><?xml version="1.0" encoding="utf-8"?>
<a:themeOverride xmlns:a="http://schemas.openxmlformats.org/drawingml/2006/main">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docProps/app.xml><?xml version="1.0" encoding="utf-8"?>
<Properties xmlns="http://schemas.openxmlformats.org/officeDocument/2006/extended-properties" xmlns:vt="http://schemas.openxmlformats.org/officeDocument/2006/docPropsVTypes">
  <TotalTime>326</TotalTime>
  <Words>1697</Words>
  <Application>Microsoft Office PowerPoint</Application>
  <PresentationFormat>Presentación en pantalla (4:3)</PresentationFormat>
  <Paragraphs>157</Paragraphs>
  <Slides>19</Slides>
  <Notes>0</Notes>
  <HiddenSlides>0</HiddenSlides>
  <MMClips>0</MMClips>
  <ScaleCrop>false</ScaleCrop>
  <HeadingPairs>
    <vt:vector size="4" baseType="variant">
      <vt:variant>
        <vt:lpstr>Tema</vt:lpstr>
      </vt:variant>
      <vt:variant>
        <vt:i4>4</vt:i4>
      </vt:variant>
      <vt:variant>
        <vt:lpstr>Títulos de diapositiva</vt:lpstr>
      </vt:variant>
      <vt:variant>
        <vt:i4>19</vt:i4>
      </vt:variant>
    </vt:vector>
  </HeadingPairs>
  <TitlesOfParts>
    <vt:vector size="23" baseType="lpstr">
      <vt:lpstr>Compuesto</vt:lpstr>
      <vt:lpstr>1_Tema de Office</vt:lpstr>
      <vt:lpstr>1_Compuesto</vt:lpstr>
      <vt:lpstr>2_Compuesto</vt:lpstr>
      <vt:lpstr>Presentación de PowerPoint</vt:lpstr>
      <vt:lpstr>https://www.facebook.com/groups/1580126975573030/</vt:lpstr>
      <vt:lpstr>Presentación de PowerPoint</vt:lpstr>
      <vt:lpstr>Presentación de PowerPoint</vt:lpstr>
      <vt:lpstr>NORMATIVA Y OBJETO APLICABLE</vt:lpstr>
      <vt:lpstr>Presentación de PowerPoint</vt:lpstr>
      <vt:lpstr>JUICIO POR REGULACIÓN Y COBRO DE HONORARIOS POR TAREAS JUDICIALES Y EXTRAJUDICIALES</vt:lpstr>
      <vt:lpstr>JUICIO POR REGULACIÓN Y COBRO DE HONORARIOS POR TAREAS JUDICIALES Y EXTRAJUDICIALES</vt:lpstr>
      <vt:lpstr>HONORARIOS DEL PROCESO JUDICIAL POR REGULACIÓN Y COBRO</vt:lpstr>
      <vt:lpstr>COSTAS EN EL PROCESO  JUDICIAL POR REGULACIÓN Y COBRO</vt:lpstr>
      <vt:lpstr>LA PRUEBA EN EL JUICIO POR REGULACIÓN Y COBRO DE HONORARIOS </vt:lpstr>
      <vt:lpstr>Presentación de PowerPoint</vt:lpstr>
      <vt:lpstr>Presentación de PowerPoint</vt:lpstr>
      <vt:lpstr>INTERESES A LOS HONORARIOS EN EL PROCESO JUDICIAL POR REGULACIÓN Y COBRO</vt:lpstr>
      <vt:lpstr>HONORARIOS DEL PROCESO JUDICIAL POR REGULACIÓN Y COBRO</vt:lpstr>
      <vt:lpstr>Ej: Atención del cliente, redacción de telegramas, asistencia a audiencias extrajudiciales.</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Mariano Natale</dc:creator>
  <cp:lastModifiedBy>Mariano Natale</cp:lastModifiedBy>
  <cp:revision>23</cp:revision>
  <dcterms:created xsi:type="dcterms:W3CDTF">2022-03-28T22:01:20Z</dcterms:created>
  <dcterms:modified xsi:type="dcterms:W3CDTF">2022-04-05T12:32:20Z</dcterms:modified>
</cp:coreProperties>
</file>